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1"/>
  </p:notesMasterIdLst>
  <p:sldIdLst>
    <p:sldId id="347" r:id="rId5"/>
    <p:sldId id="293" r:id="rId6"/>
    <p:sldId id="348" r:id="rId7"/>
    <p:sldId id="349" r:id="rId8"/>
    <p:sldId id="350" r:id="rId9"/>
    <p:sldId id="346" r:id="rId10"/>
  </p:sldIdLst>
  <p:sldSz cx="9906000" cy="6858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D153D2-4CEF-190E-EDD1-7BAAA7364E14}" name="Melody VIRESOLVY" initials="MV" userId="S::melody.viresolvy@juvisy.ifac.asso.fr::ffcaede5-3bba-49b5-b341-1f26279b457b" providerId="AD"/>
  <p188:author id="{F5E257F4-92EB-89AB-9BE0-B67B809A378C}" name="Vincent CLEMENT" initials="VC" userId="S::vincent.clement@juvisy.ifac.asso.fr::eb4984fc-7200-41e0-ba05-1a655b4be7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98E0"/>
    <a:srgbClr val="8CC1EC"/>
    <a:srgbClr val="83A2D9"/>
    <a:srgbClr val="70AD47"/>
    <a:srgbClr val="2A7387"/>
    <a:srgbClr val="2F5597"/>
    <a:srgbClr val="F8C56E"/>
    <a:srgbClr val="EEECE8"/>
    <a:srgbClr val="BB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1E5C5-1C0F-201B-DD0F-49BFE00ECDFC}" v="249" dt="2025-06-26T16:59:0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bila TOUTEE" userId="bb07dab9-22f8-43e3-9b10-4e073fed6bf6" providerId="ADAL" clId="{35FDA6FC-281D-4438-A4D0-EF21CFF81FD1}"/>
    <pc:docChg chg="custSel addSld modSld">
      <pc:chgData name="Nabila TOUTEE" userId="bb07dab9-22f8-43e3-9b10-4e073fed6bf6" providerId="ADAL" clId="{35FDA6FC-281D-4438-A4D0-EF21CFF81FD1}" dt="2025-04-08T09:16:32.239" v="547" actId="20577"/>
      <pc:docMkLst>
        <pc:docMk/>
      </pc:docMkLst>
      <pc:sldChg chg="delSp modSp mod">
        <pc:chgData name="Nabila TOUTEE" userId="bb07dab9-22f8-43e3-9b10-4e073fed6bf6" providerId="ADAL" clId="{35FDA6FC-281D-4438-A4D0-EF21CFF81FD1}" dt="2025-04-08T09:01:31.990" v="430"/>
        <pc:sldMkLst>
          <pc:docMk/>
          <pc:sldMk cId="1758022198" sldId="293"/>
        </pc:sldMkLst>
      </pc:sldChg>
      <pc:sldChg chg="modSp mod">
        <pc:chgData name="Nabila TOUTEE" userId="bb07dab9-22f8-43e3-9b10-4e073fed6bf6" providerId="ADAL" clId="{35FDA6FC-281D-4438-A4D0-EF21CFF81FD1}" dt="2025-04-01T17:20:18.378" v="390" actId="5793"/>
        <pc:sldMkLst>
          <pc:docMk/>
          <pc:sldMk cId="233018516" sldId="347"/>
        </pc:sldMkLst>
      </pc:sldChg>
      <pc:sldChg chg="modSp mod">
        <pc:chgData name="Nabila TOUTEE" userId="bb07dab9-22f8-43e3-9b10-4e073fed6bf6" providerId="ADAL" clId="{35FDA6FC-281D-4438-A4D0-EF21CFF81FD1}" dt="2025-04-08T09:03:18.750" v="463" actId="20577"/>
        <pc:sldMkLst>
          <pc:docMk/>
          <pc:sldMk cId="2482230473" sldId="348"/>
        </pc:sldMkLst>
      </pc:sldChg>
      <pc:sldChg chg="modSp add mod">
        <pc:chgData name="Nabila TOUTEE" userId="bb07dab9-22f8-43e3-9b10-4e073fed6bf6" providerId="ADAL" clId="{35FDA6FC-281D-4438-A4D0-EF21CFF81FD1}" dt="2025-04-08T09:04:16.960" v="489" actId="6549"/>
        <pc:sldMkLst>
          <pc:docMk/>
          <pc:sldMk cId="4181931633" sldId="349"/>
        </pc:sldMkLst>
      </pc:sldChg>
      <pc:sldChg chg="modSp add mod">
        <pc:chgData name="Nabila TOUTEE" userId="bb07dab9-22f8-43e3-9b10-4e073fed6bf6" providerId="ADAL" clId="{35FDA6FC-281D-4438-A4D0-EF21CFF81FD1}" dt="2025-04-08T09:16:20.513" v="542" actId="20577"/>
        <pc:sldMkLst>
          <pc:docMk/>
          <pc:sldMk cId="3839642796" sldId="350"/>
        </pc:sldMkLst>
      </pc:sldChg>
      <pc:sldChg chg="modSp add mod">
        <pc:chgData name="Nabila TOUTEE" userId="bb07dab9-22f8-43e3-9b10-4e073fed6bf6" providerId="ADAL" clId="{35FDA6FC-281D-4438-A4D0-EF21CFF81FD1}" dt="2025-04-08T09:16:32.239" v="547" actId="20577"/>
        <pc:sldMkLst>
          <pc:docMk/>
          <pc:sldMk cId="955075427" sldId="351"/>
        </pc:sldMkLst>
      </pc:sldChg>
    </pc:docChg>
  </pc:docChgLst>
  <pc:docChgLst>
    <pc:chgData name="Melody VIRESOLVY" userId="S::melody.viresolvy@juvisy.ifac.asso.fr::ffcaede5-3bba-49b5-b341-1f26279b457b" providerId="AD" clId="Web-{6E81E5C5-1C0F-201B-DD0F-49BFE00ECDFC}"/>
    <pc:docChg chg="modSld">
      <pc:chgData name="Melody VIRESOLVY" userId="S::melody.viresolvy@juvisy.ifac.asso.fr::ffcaede5-3bba-49b5-b341-1f26279b457b" providerId="AD" clId="Web-{6E81E5C5-1C0F-201B-DD0F-49BFE00ECDFC}" dt="2025-06-26T16:59:02.895" v="223" actId="20577"/>
      <pc:docMkLst>
        <pc:docMk/>
      </pc:docMkLst>
      <pc:sldChg chg="modSp">
        <pc:chgData name="Melody VIRESOLVY" userId="S::melody.viresolvy@juvisy.ifac.asso.fr::ffcaede5-3bba-49b5-b341-1f26279b457b" providerId="AD" clId="Web-{6E81E5C5-1C0F-201B-DD0F-49BFE00ECDFC}" dt="2025-06-26T16:46:44.790" v="64" actId="20577"/>
        <pc:sldMkLst>
          <pc:docMk/>
          <pc:sldMk cId="1758022198" sldId="293"/>
        </pc:sldMkLst>
        <pc:spChg chg="mod">
          <ac:chgData name="Melody VIRESOLVY" userId="S::melody.viresolvy@juvisy.ifac.asso.fr::ffcaede5-3bba-49b5-b341-1f26279b457b" providerId="AD" clId="Web-{6E81E5C5-1C0F-201B-DD0F-49BFE00ECDFC}" dt="2025-06-26T16:46:05.211" v="8" actId="20577"/>
          <ac:spMkLst>
            <pc:docMk/>
            <pc:sldMk cId="1758022198" sldId="293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6:12.774" v="16" actId="20577"/>
          <ac:spMkLst>
            <pc:docMk/>
            <pc:sldMk cId="1758022198" sldId="293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6:22.008" v="28" actId="20577"/>
          <ac:spMkLst>
            <pc:docMk/>
            <pc:sldMk cId="1758022198" sldId="293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6:26.837" v="41" actId="20577"/>
          <ac:spMkLst>
            <pc:docMk/>
            <pc:sldMk cId="1758022198" sldId="293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6:36.665" v="54" actId="20577"/>
          <ac:spMkLst>
            <pc:docMk/>
            <pc:sldMk cId="1758022198" sldId="293"/>
            <ac:spMk id="17" creationId="{3298C1CF-EAF7-8D0F-2A7F-6640ED49E4CF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6:44.790" v="64" actId="20577"/>
          <ac:spMkLst>
            <pc:docMk/>
            <pc:sldMk cId="1758022198" sldId="293"/>
            <ac:spMk id="18" creationId="{9E0244EF-F56C-E8CF-6E42-C45D164545EB}"/>
          </ac:spMkLst>
        </pc:spChg>
      </pc:sldChg>
      <pc:sldChg chg="modSp">
        <pc:chgData name="Melody VIRESOLVY" userId="S::melody.viresolvy@juvisy.ifac.asso.fr::ffcaede5-3bba-49b5-b341-1f26279b457b" providerId="AD" clId="Web-{6E81E5C5-1C0F-201B-DD0F-49BFE00ECDFC}" dt="2025-06-26T16:59:02.895" v="223" actId="20577"/>
        <pc:sldMkLst>
          <pc:docMk/>
          <pc:sldMk cId="4174927982" sldId="346"/>
        </pc:sldMkLst>
        <pc:spChg chg="mod">
          <ac:chgData name="Melody VIRESOLVY" userId="S::melody.viresolvy@juvisy.ifac.asso.fr::ffcaede5-3bba-49b5-b341-1f26279b457b" providerId="AD" clId="Web-{6E81E5C5-1C0F-201B-DD0F-49BFE00ECDFC}" dt="2025-06-26T16:59:02.895" v="223" actId="20577"/>
          <ac:spMkLst>
            <pc:docMk/>
            <pc:sldMk cId="4174927982" sldId="346"/>
            <ac:spMk id="5" creationId="{8044C863-3F61-263E-0272-00C4C9437C2C}"/>
          </ac:spMkLst>
        </pc:spChg>
      </pc:sldChg>
      <pc:sldChg chg="modSp">
        <pc:chgData name="Melody VIRESOLVY" userId="S::melody.viresolvy@juvisy.ifac.asso.fr::ffcaede5-3bba-49b5-b341-1f26279b457b" providerId="AD" clId="Web-{6E81E5C5-1C0F-201B-DD0F-49BFE00ECDFC}" dt="2025-06-26T16:58:20.346" v="222" actId="14100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6E81E5C5-1C0F-201B-DD0F-49BFE00ECDFC}" dt="2025-06-26T16:45:45.710" v="1" actId="20577"/>
          <ac:spMkLst>
            <pc:docMk/>
            <pc:sldMk cId="233018516" sldId="347"/>
            <ac:spMk id="20" creationId="{F0B6196C-F51C-233F-1793-FC0CEC259A7E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8:20.346" v="222" actId="14100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6E81E5C5-1C0F-201B-DD0F-49BFE00ECDFC}" dt="2025-06-26T16:47:55.558" v="122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6E81E5C5-1C0F-201B-DD0F-49BFE00ECDFC}" dt="2025-06-26T16:46:53.087" v="67" actId="20577"/>
          <ac:spMkLst>
            <pc:docMk/>
            <pc:sldMk cId="2482230473" sldId="348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7:01.682" v="78" actId="20577"/>
          <ac:spMkLst>
            <pc:docMk/>
            <pc:sldMk cId="2482230473" sldId="348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7:09.369" v="89" actId="20577"/>
          <ac:spMkLst>
            <pc:docMk/>
            <pc:sldMk cId="2482230473" sldId="348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7:14.073" v="101" actId="20577"/>
          <ac:spMkLst>
            <pc:docMk/>
            <pc:sldMk cId="2482230473" sldId="348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7:26.261" v="110" actId="20577"/>
          <ac:spMkLst>
            <pc:docMk/>
            <pc:sldMk cId="2482230473" sldId="348"/>
            <ac:spMk id="17" creationId="{3298C1CF-EAF7-8D0F-2A7F-6640ED49E4CF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7:55.558" v="122" actId="20577"/>
          <ac:spMkLst>
            <pc:docMk/>
            <pc:sldMk cId="2482230473" sldId="348"/>
            <ac:spMk id="18" creationId="{9E0244EF-F56C-E8CF-6E42-C45D164545EB}"/>
          </ac:spMkLst>
        </pc:spChg>
      </pc:sldChg>
      <pc:sldChg chg="modSp">
        <pc:chgData name="Melody VIRESOLVY" userId="S::melody.viresolvy@juvisy.ifac.asso.fr::ffcaede5-3bba-49b5-b341-1f26279b457b" providerId="AD" clId="Web-{6E81E5C5-1C0F-201B-DD0F-49BFE00ECDFC}" dt="2025-06-26T16:57:10.375" v="179" actId="20577"/>
        <pc:sldMkLst>
          <pc:docMk/>
          <pc:sldMk cId="4181931633" sldId="349"/>
        </pc:sldMkLst>
        <pc:spChg chg="mod">
          <ac:chgData name="Melody VIRESOLVY" userId="S::melody.viresolvy@juvisy.ifac.asso.fr::ffcaede5-3bba-49b5-b341-1f26279b457b" providerId="AD" clId="Web-{6E81E5C5-1C0F-201B-DD0F-49BFE00ECDFC}" dt="2025-06-26T16:48:03.496" v="131" actId="20577"/>
          <ac:spMkLst>
            <pc:docMk/>
            <pc:sldMk cId="4181931633" sldId="349"/>
            <ac:spMk id="10" creationId="{A19BDAC1-6FE3-65D9-3655-5C3377BDDBCA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48:11.012" v="143" actId="20577"/>
          <ac:spMkLst>
            <pc:docMk/>
            <pc:sldMk cId="4181931633" sldId="349"/>
            <ac:spMk id="12" creationId="{3A4048CE-E6EE-BF8E-1983-83481189F370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6:51.781" v="159" actId="20577"/>
          <ac:spMkLst>
            <pc:docMk/>
            <pc:sldMk cId="4181931633" sldId="349"/>
            <ac:spMk id="13" creationId="{1036C6AA-0625-977E-622C-08A5E8F28A8C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6:55.265" v="166" actId="20577"/>
          <ac:spMkLst>
            <pc:docMk/>
            <pc:sldMk cId="4181931633" sldId="349"/>
            <ac:spMk id="16" creationId="{EC392337-8484-78B6-B1DA-EFE7A8B425F2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7:01.469" v="175" actId="20577"/>
          <ac:spMkLst>
            <pc:docMk/>
            <pc:sldMk cId="4181931633" sldId="349"/>
            <ac:spMk id="17" creationId="{E676D13D-E38B-1C37-7295-2767C397A722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7:10.375" v="179" actId="20577"/>
          <ac:spMkLst>
            <pc:docMk/>
            <pc:sldMk cId="4181931633" sldId="349"/>
            <ac:spMk id="18" creationId="{1D2373A9-F84D-D775-658C-5FF747AD9E0E}"/>
          </ac:spMkLst>
        </pc:spChg>
      </pc:sldChg>
      <pc:sldChg chg="modSp">
        <pc:chgData name="Melody VIRESOLVY" userId="S::melody.viresolvy@juvisy.ifac.asso.fr::ffcaede5-3bba-49b5-b341-1f26279b457b" providerId="AD" clId="Web-{6E81E5C5-1C0F-201B-DD0F-49BFE00ECDFC}" dt="2025-06-26T16:58:03.174" v="221" actId="20577"/>
        <pc:sldMkLst>
          <pc:docMk/>
          <pc:sldMk cId="2603167190" sldId="350"/>
        </pc:sldMkLst>
        <pc:spChg chg="mod">
          <ac:chgData name="Melody VIRESOLVY" userId="S::melody.viresolvy@juvisy.ifac.asso.fr::ffcaede5-3bba-49b5-b341-1f26279b457b" providerId="AD" clId="Web-{6E81E5C5-1C0F-201B-DD0F-49BFE00ECDFC}" dt="2025-06-26T16:57:20.829" v="188" actId="20577"/>
          <ac:spMkLst>
            <pc:docMk/>
            <pc:sldMk cId="2603167190" sldId="350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7:30.048" v="191" actId="20577"/>
          <ac:spMkLst>
            <pc:docMk/>
            <pc:sldMk cId="2603167190" sldId="350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7:36.126" v="201" actId="20577"/>
          <ac:spMkLst>
            <pc:docMk/>
            <pc:sldMk cId="2603167190" sldId="350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7:43.892" v="204" actId="20577"/>
          <ac:spMkLst>
            <pc:docMk/>
            <pc:sldMk cId="2603167190" sldId="350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7:54.346" v="217" actId="20577"/>
          <ac:spMkLst>
            <pc:docMk/>
            <pc:sldMk cId="2603167190" sldId="350"/>
            <ac:spMk id="17" creationId="{3298C1CF-EAF7-8D0F-2A7F-6640ED49E4CF}"/>
          </ac:spMkLst>
        </pc:spChg>
        <pc:spChg chg="mod">
          <ac:chgData name="Melody VIRESOLVY" userId="S::melody.viresolvy@juvisy.ifac.asso.fr::ffcaede5-3bba-49b5-b341-1f26279b457b" providerId="AD" clId="Web-{6E81E5C5-1C0F-201B-DD0F-49BFE00ECDFC}" dt="2025-06-26T16:58:03.174" v="221" actId="20577"/>
          <ac:spMkLst>
            <pc:docMk/>
            <pc:sldMk cId="2603167190" sldId="350"/>
            <ac:spMk id="18" creationId="{9E0244EF-F56C-E8CF-6E42-C45D164545EB}"/>
          </ac:spMkLst>
        </pc:spChg>
      </pc:sldChg>
    </pc:docChg>
  </pc:docChgLst>
  <pc:docChgLst>
    <pc:chgData name="Souhaila KORCHI" userId="4aacd34f-2d68-495a-b684-67543d84edb2" providerId="ADAL" clId="{A12948D7-3F49-4AFC-86CF-26D1AA1EB4C5}"/>
    <pc:docChg chg="custSel modSld">
      <pc:chgData name="Souhaila KORCHI" userId="4aacd34f-2d68-495a-b684-67543d84edb2" providerId="ADAL" clId="{A12948D7-3F49-4AFC-86CF-26D1AA1EB4C5}" dt="2025-03-18T10:09:17.859" v="289" actId="20577"/>
      <pc:docMkLst>
        <pc:docMk/>
      </pc:docMkLst>
      <pc:sldChg chg="modSp mod">
        <pc:chgData name="Souhaila KORCHI" userId="4aacd34f-2d68-495a-b684-67543d84edb2" providerId="ADAL" clId="{A12948D7-3F49-4AFC-86CF-26D1AA1EB4C5}" dt="2025-03-18T10:09:17.859" v="289" actId="20577"/>
        <pc:sldMkLst>
          <pc:docMk/>
          <pc:sldMk cId="1758022198" sldId="293"/>
        </pc:sldMkLst>
      </pc:sldChg>
      <pc:sldChg chg="modSp mod">
        <pc:chgData name="Souhaila KORCHI" userId="4aacd34f-2d68-495a-b684-67543d84edb2" providerId="ADAL" clId="{A12948D7-3F49-4AFC-86CF-26D1AA1EB4C5}" dt="2025-02-26T22:12:14.247" v="238" actId="255"/>
        <pc:sldMkLst>
          <pc:docMk/>
          <pc:sldMk cId="2482230473" sldId="348"/>
        </pc:sldMkLst>
      </pc:sldChg>
    </pc:docChg>
  </pc:docChgLst>
  <pc:docChgLst>
    <pc:chgData name="Melody VIRESOLVY" userId="S::melody.viresolvy@juvisy.ifac.asso.fr::ffcaede5-3bba-49b5-b341-1f26279b457b" providerId="AD" clId="Web-{84123152-90FA-0F34-775C-B62C6F24E795}"/>
    <pc:docChg chg="modSld">
      <pc:chgData name="Melody VIRESOLVY" userId="S::melody.viresolvy@juvisy.ifac.asso.fr::ffcaede5-3bba-49b5-b341-1f26279b457b" providerId="AD" clId="Web-{84123152-90FA-0F34-775C-B62C6F24E795}" dt="2025-06-16T09:45:49.135" v="33" actId="20577"/>
      <pc:docMkLst>
        <pc:docMk/>
      </pc:docMkLst>
      <pc:sldChg chg="modSp">
        <pc:chgData name="Melody VIRESOLVY" userId="S::melody.viresolvy@juvisy.ifac.asso.fr::ffcaede5-3bba-49b5-b341-1f26279b457b" providerId="AD" clId="Web-{84123152-90FA-0F34-775C-B62C6F24E795}" dt="2025-06-16T09:45:49.135" v="33" actId="20577"/>
        <pc:sldMkLst>
          <pc:docMk/>
          <pc:sldMk cId="4174927982" sldId="346"/>
        </pc:sldMkLst>
        <pc:spChg chg="mod">
          <ac:chgData name="Melody VIRESOLVY" userId="S::melody.viresolvy@juvisy.ifac.asso.fr::ffcaede5-3bba-49b5-b341-1f26279b457b" providerId="AD" clId="Web-{84123152-90FA-0F34-775C-B62C6F24E795}" dt="2025-06-16T09:45:45.291" v="31" actId="20577"/>
          <ac:spMkLst>
            <pc:docMk/>
            <pc:sldMk cId="4174927982" sldId="346"/>
            <ac:spMk id="4" creationId="{18B5670C-7346-7F28-92EE-CB9BAB360C93}"/>
          </ac:spMkLst>
        </pc:spChg>
        <pc:spChg chg="mod">
          <ac:chgData name="Melody VIRESOLVY" userId="S::melody.viresolvy@juvisy.ifac.asso.fr::ffcaede5-3bba-49b5-b341-1f26279b457b" providerId="AD" clId="Web-{84123152-90FA-0F34-775C-B62C6F24E795}" dt="2025-06-16T09:45:49.135" v="33" actId="20577"/>
          <ac:spMkLst>
            <pc:docMk/>
            <pc:sldMk cId="4174927982" sldId="346"/>
            <ac:spMk id="8" creationId="{F0852672-2671-BE66-5AE2-6A379D30916E}"/>
          </ac:spMkLst>
        </pc:spChg>
      </pc:sldChg>
      <pc:sldChg chg="modSp">
        <pc:chgData name="Melody VIRESOLVY" userId="S::melody.viresolvy@juvisy.ifac.asso.fr::ffcaede5-3bba-49b5-b341-1f26279b457b" providerId="AD" clId="Web-{84123152-90FA-0F34-775C-B62C6F24E795}" dt="2025-06-16T09:44:23.303" v="28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84123152-90FA-0F34-775C-B62C6F24E795}" dt="2025-06-16T09:44:23.303" v="28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84123152-90FA-0F34-775C-B62C6F24E795}" dt="2025-06-16T09:44:14.537" v="25" actId="20577"/>
        <pc:sldMkLst>
          <pc:docMk/>
          <pc:sldMk cId="2603167190" sldId="350"/>
        </pc:sldMkLst>
        <pc:spChg chg="mod">
          <ac:chgData name="Melody VIRESOLVY" userId="S::melody.viresolvy@juvisy.ifac.asso.fr::ffcaede5-3bba-49b5-b341-1f26279b457b" providerId="AD" clId="Web-{84123152-90FA-0F34-775C-B62C6F24E795}" dt="2025-06-16T09:43:22.004" v="3" actId="20577"/>
          <ac:spMkLst>
            <pc:docMk/>
            <pc:sldMk cId="2603167190" sldId="350"/>
            <ac:spMk id="5" creationId="{9170109E-0F2F-43EF-B0EF-1D8B684AF26A}"/>
          </ac:spMkLst>
        </pc:spChg>
        <pc:spChg chg="mod">
          <ac:chgData name="Melody VIRESOLVY" userId="S::melody.viresolvy@juvisy.ifac.asso.fr::ffcaede5-3bba-49b5-b341-1f26279b457b" providerId="AD" clId="Web-{84123152-90FA-0F34-775C-B62C6F24E795}" dt="2025-06-16T09:44:14.537" v="25" actId="20577"/>
          <ac:spMkLst>
            <pc:docMk/>
            <pc:sldMk cId="2603167190" sldId="350"/>
            <ac:spMk id="6" creationId="{411F30CA-C64F-4B97-9757-D0F92459B175}"/>
          </ac:spMkLst>
        </pc:spChg>
      </pc:sldChg>
    </pc:docChg>
  </pc:docChgLst>
  <pc:docChgLst>
    <pc:chgData clId="Web-{84123152-90FA-0F34-775C-B62C6F24E795}"/>
    <pc:docChg chg="modSld">
      <pc:chgData name="" userId="" providerId="" clId="Web-{84123152-90FA-0F34-775C-B62C6F24E795}" dt="2025-06-16T09:40:47.543" v="0" actId="20577"/>
      <pc:docMkLst>
        <pc:docMk/>
      </pc:docMkLst>
      <pc:sldChg chg="modSp">
        <pc:chgData name="" userId="" providerId="" clId="Web-{84123152-90FA-0F34-775C-B62C6F24E795}" dt="2025-06-16T09:40:47.543" v="0" actId="20577"/>
        <pc:sldMkLst>
          <pc:docMk/>
          <pc:sldMk cId="233018516" sldId="347"/>
        </pc:sldMkLst>
        <pc:spChg chg="mod">
          <ac:chgData name="" userId="" providerId="" clId="Web-{84123152-90FA-0F34-775C-B62C6F24E795}" dt="2025-06-16T09:40:47.543" v="0" actId="20577"/>
          <ac:spMkLst>
            <pc:docMk/>
            <pc:sldMk cId="233018516" sldId="347"/>
            <ac:spMk id="21" creationId="{D981A68B-4ECF-9C0A-CB77-D079E5949B38}"/>
          </ac:spMkLst>
        </pc:spChg>
      </pc:sldChg>
    </pc:docChg>
  </pc:docChgLst>
  <pc:docChgLst>
    <pc:chgData name="Cladya MOLEKA NGINA" userId="b4e37b0d-47df-4978-a73a-88e1bcad4f65" providerId="ADAL" clId="{C7299BF5-7237-448F-A690-1ECE381D9DCF}"/>
    <pc:docChg chg="custSel modSld">
      <pc:chgData name="Cladya MOLEKA NGINA" userId="b4e37b0d-47df-4978-a73a-88e1bcad4f65" providerId="ADAL" clId="{C7299BF5-7237-448F-A690-1ECE381D9DCF}" dt="2025-06-06T09:16:41.517" v="10" actId="478"/>
      <pc:docMkLst>
        <pc:docMk/>
      </pc:docMkLst>
      <pc:sldChg chg="delSp modSp mod">
        <pc:chgData name="Cladya MOLEKA NGINA" userId="b4e37b0d-47df-4978-a73a-88e1bcad4f65" providerId="ADAL" clId="{C7299BF5-7237-448F-A690-1ECE381D9DCF}" dt="2025-06-06T09:16:41.517" v="10" actId="478"/>
        <pc:sldMkLst>
          <pc:docMk/>
          <pc:sldMk cId="1758022198" sldId="293"/>
        </pc:sldMkLst>
        <pc:spChg chg="mod">
          <ac:chgData name="Cladya MOLEKA NGINA" userId="b4e37b0d-47df-4978-a73a-88e1bcad4f65" providerId="ADAL" clId="{C7299BF5-7237-448F-A690-1ECE381D9DCF}" dt="2025-06-06T08:58:54.720" v="9" actId="20577"/>
          <ac:spMkLst>
            <pc:docMk/>
            <pc:sldMk cId="1758022198" sldId="293"/>
            <ac:spMk id="6" creationId="{411F30CA-C64F-4B97-9757-D0F92459B175}"/>
          </ac:spMkLst>
        </pc:spChg>
      </pc:sldChg>
    </pc:docChg>
  </pc:docChgLst>
  <pc:docChgLst>
    <pc:chgData name="Cladya MOLEKA NGINA" userId="b4e37b0d-47df-4978-a73a-88e1bcad4f65" providerId="ADAL" clId="{1DE8F1C4-00C3-4980-9295-B13F15E28573}"/>
    <pc:docChg chg="undo redo custSel addSld delSld modSld">
      <pc:chgData name="Cladya MOLEKA NGINA" userId="b4e37b0d-47df-4978-a73a-88e1bcad4f65" providerId="ADAL" clId="{1DE8F1C4-00C3-4980-9295-B13F15E28573}" dt="2025-05-09T09:08:52.191" v="2258" actId="1076"/>
      <pc:docMkLst>
        <pc:docMk/>
      </pc:docMkLst>
      <pc:sldChg chg="addSp delSp modSp mod">
        <pc:chgData name="Cladya MOLEKA NGINA" userId="b4e37b0d-47df-4978-a73a-88e1bcad4f65" providerId="ADAL" clId="{1DE8F1C4-00C3-4980-9295-B13F15E28573}" dt="2025-05-07T09:52:57.418" v="2089"/>
        <pc:sldMkLst>
          <pc:docMk/>
          <pc:sldMk cId="1758022198" sldId="293"/>
        </pc:sldMkLst>
      </pc:sldChg>
      <pc:sldChg chg="addSp delSp modSp mod">
        <pc:chgData name="Cladya MOLEKA NGINA" userId="b4e37b0d-47df-4978-a73a-88e1bcad4f65" providerId="ADAL" clId="{1DE8F1C4-00C3-4980-9295-B13F15E28573}" dt="2025-05-09T09:08:52.191" v="2258" actId="1076"/>
        <pc:sldMkLst>
          <pc:docMk/>
          <pc:sldMk cId="2482230473" sldId="348"/>
        </pc:sldMkLst>
      </pc:sldChg>
      <pc:sldChg chg="addSp delSp modSp mod">
        <pc:chgData name="Cladya MOLEKA NGINA" userId="b4e37b0d-47df-4978-a73a-88e1bcad4f65" providerId="ADAL" clId="{1DE8F1C4-00C3-4980-9295-B13F15E28573}" dt="2025-05-09T09:05:58.579" v="2255" actId="20577"/>
        <pc:sldMkLst>
          <pc:docMk/>
          <pc:sldMk cId="4181931633" sldId="349"/>
        </pc:sldMkLst>
      </pc:sldChg>
      <pc:sldChg chg="addSp modSp mod">
        <pc:chgData name="Cladya MOLEKA NGINA" userId="b4e37b0d-47df-4978-a73a-88e1bcad4f65" providerId="ADAL" clId="{1DE8F1C4-00C3-4980-9295-B13F15E28573}" dt="2025-04-14T10:02:31.456" v="1788" actId="20577"/>
        <pc:sldMkLst>
          <pc:docMk/>
          <pc:sldMk cId="3839642796" sldId="350"/>
        </pc:sldMkLst>
      </pc:sldChg>
      <pc:sldChg chg="add del">
        <pc:chgData name="Cladya MOLEKA NGINA" userId="b4e37b0d-47df-4978-a73a-88e1bcad4f65" providerId="ADAL" clId="{1DE8F1C4-00C3-4980-9295-B13F15E28573}" dt="2025-04-09T09:30:44.710" v="1287" actId="47"/>
        <pc:sldMkLst>
          <pc:docMk/>
          <pc:sldMk cId="955075427" sldId="351"/>
        </pc:sldMkLst>
      </pc:sldChg>
    </pc:docChg>
  </pc:docChgLst>
  <pc:docChgLst>
    <pc:chgData name="Melody VIRESOLVY" userId="S::melody.viresolvy@juvisy.ifac.asso.fr::ffcaede5-3bba-49b5-b341-1f26279b457b" providerId="AD" clId="Web-{26F43D82-1B83-F813-E4D6-41B055310590}"/>
    <pc:docChg chg="modSld">
      <pc:chgData name="Melody VIRESOLVY" userId="S::melody.viresolvy@juvisy.ifac.asso.fr::ffcaede5-3bba-49b5-b341-1f26279b457b" providerId="AD" clId="Web-{26F43D82-1B83-F813-E4D6-41B055310590}" dt="2025-06-16T09:39:39.196" v="101" actId="20577"/>
      <pc:docMkLst>
        <pc:docMk/>
      </pc:docMkLst>
      <pc:sldChg chg="modSp">
        <pc:chgData name="Melody VIRESOLVY" userId="S::melody.viresolvy@juvisy.ifac.asso.fr::ffcaede5-3bba-49b5-b341-1f26279b457b" providerId="AD" clId="Web-{26F43D82-1B83-F813-E4D6-41B055310590}" dt="2025-06-16T09:35:06.359" v="52" actId="1076"/>
        <pc:sldMkLst>
          <pc:docMk/>
          <pc:sldMk cId="1758022198" sldId="293"/>
        </pc:sldMkLst>
        <pc:spChg chg="mod">
          <ac:chgData name="Melody VIRESOLVY" userId="S::melody.viresolvy@juvisy.ifac.asso.fr::ffcaede5-3bba-49b5-b341-1f26279b457b" providerId="AD" clId="Web-{26F43D82-1B83-F813-E4D6-41B055310590}" dt="2025-06-16T09:34:48.202" v="49" actId="20577"/>
          <ac:spMkLst>
            <pc:docMk/>
            <pc:sldMk cId="1758022198" sldId="293"/>
            <ac:spMk id="2" creationId="{DF4696C2-ACE0-4ACA-997B-9092FC6D8F53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3:43.762" v="18" actId="20577"/>
          <ac:spMkLst>
            <pc:docMk/>
            <pc:sldMk cId="1758022198" sldId="293"/>
            <ac:spMk id="3" creationId="{CE965B4B-19E1-42BA-9293-4A1470A1C205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5:01.452" v="51" actId="20577"/>
          <ac:spMkLst>
            <pc:docMk/>
            <pc:sldMk cId="1758022198" sldId="293"/>
            <ac:spMk id="4" creationId="{5269E674-5A48-4C14-AE5E-04EE59A177AD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5:06.359" v="52" actId="1076"/>
          <ac:spMkLst>
            <pc:docMk/>
            <pc:sldMk cId="1758022198" sldId="293"/>
            <ac:spMk id="6" creationId="{411F30CA-C64F-4B97-9757-D0F92459B175}"/>
          </ac:spMkLst>
        </pc:spChg>
      </pc:sldChg>
      <pc:sldChg chg="modSp">
        <pc:chgData name="Melody VIRESOLVY" userId="S::melody.viresolvy@juvisy.ifac.asso.fr::ffcaede5-3bba-49b5-b341-1f26279b457b" providerId="AD" clId="Web-{26F43D82-1B83-F813-E4D6-41B055310590}" dt="2025-06-16T09:32:47.995" v="13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26F43D82-1B83-F813-E4D6-41B055310590}" dt="2025-06-16T09:32:47.995" v="13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26F43D82-1B83-F813-E4D6-41B055310590}" dt="2025-06-16T09:38:09.802" v="82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26F43D82-1B83-F813-E4D6-41B055310590}" dt="2025-06-16T09:38:09.802" v="82" actId="20577"/>
          <ac:spMkLst>
            <pc:docMk/>
            <pc:sldMk cId="2482230473" sldId="348"/>
            <ac:spMk id="3" creationId="{CE965B4B-19E1-42BA-9293-4A1470A1C205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6:54.565" v="65" actId="20577"/>
          <ac:spMkLst>
            <pc:docMk/>
            <pc:sldMk cId="2482230473" sldId="348"/>
            <ac:spMk id="4" creationId="{5269E674-5A48-4C14-AE5E-04EE59A177AD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7:09.769" v="69" actId="20577"/>
          <ac:spMkLst>
            <pc:docMk/>
            <pc:sldMk cId="2482230473" sldId="348"/>
            <ac:spMk id="6" creationId="{411F30CA-C64F-4B97-9757-D0F92459B175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5:48.470" v="63" actId="20577"/>
          <ac:spMkLst>
            <pc:docMk/>
            <pc:sldMk cId="2482230473" sldId="348"/>
            <ac:spMk id="7" creationId="{3F503BDB-B2E1-4413-AFA2-C01A65BD0982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7:05.628" v="67" actId="20577"/>
          <ac:spMkLst>
            <pc:docMk/>
            <pc:sldMk cId="2482230473" sldId="348"/>
            <ac:spMk id="31" creationId="{E49C7A31-B77D-CDBE-0B66-C4C71B5E1578}"/>
          </ac:spMkLst>
        </pc:spChg>
      </pc:sldChg>
      <pc:sldChg chg="modSp">
        <pc:chgData name="Melody VIRESOLVY" userId="S::melody.viresolvy@juvisy.ifac.asso.fr::ffcaede5-3bba-49b5-b341-1f26279b457b" providerId="AD" clId="Web-{26F43D82-1B83-F813-E4D6-41B055310590}" dt="2025-06-16T09:39:02.554" v="95" actId="20577"/>
        <pc:sldMkLst>
          <pc:docMk/>
          <pc:sldMk cId="4181931633" sldId="349"/>
        </pc:sldMkLst>
        <pc:spChg chg="mod">
          <ac:chgData name="Melody VIRESOLVY" userId="S::melody.viresolvy@juvisy.ifac.asso.fr::ffcaede5-3bba-49b5-b341-1f26279b457b" providerId="AD" clId="Web-{26F43D82-1B83-F813-E4D6-41B055310590}" dt="2025-06-16T09:37:41.457" v="74" actId="20577"/>
          <ac:spMkLst>
            <pc:docMk/>
            <pc:sldMk cId="4181931633" sldId="349"/>
            <ac:spMk id="2" creationId="{ED35F2B6-2921-8E22-26CF-77F5EB2A3BC0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7:53.005" v="78" actId="20577"/>
          <ac:spMkLst>
            <pc:docMk/>
            <pc:sldMk cId="4181931633" sldId="349"/>
            <ac:spMk id="3" creationId="{2425909C-9CC0-3AA6-AF46-6B7BACDF4B07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8:41.772" v="89" actId="20577"/>
          <ac:spMkLst>
            <pc:docMk/>
            <pc:sldMk cId="4181931633" sldId="349"/>
            <ac:spMk id="4" creationId="{04456EC7-0F3F-55D1-7AE5-371AB2CDDC46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9:02.554" v="95" actId="20577"/>
          <ac:spMkLst>
            <pc:docMk/>
            <pc:sldMk cId="4181931633" sldId="349"/>
            <ac:spMk id="6" creationId="{A1791FF1-FE8B-382C-FC64-B170CDD81C51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7:36.582" v="72" actId="20577"/>
          <ac:spMkLst>
            <pc:docMk/>
            <pc:sldMk cId="4181931633" sldId="349"/>
            <ac:spMk id="7" creationId="{C0A78E3E-A5DA-B5B2-104D-CB7ECA8991B7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8:54.241" v="92" actId="20577"/>
          <ac:spMkLst>
            <pc:docMk/>
            <pc:sldMk cId="4181931633" sldId="349"/>
            <ac:spMk id="9" creationId="{6B1491E5-1E6A-36A5-A516-EA11FA5E1CFC}"/>
          </ac:spMkLst>
        </pc:spChg>
      </pc:sldChg>
      <pc:sldChg chg="modSp">
        <pc:chgData name="Melody VIRESOLVY" userId="S::melody.viresolvy@juvisy.ifac.asso.fr::ffcaede5-3bba-49b5-b341-1f26279b457b" providerId="AD" clId="Web-{26F43D82-1B83-F813-E4D6-41B055310590}" dt="2025-06-16T09:39:39.196" v="101" actId="20577"/>
        <pc:sldMkLst>
          <pc:docMk/>
          <pc:sldMk cId="2603167190" sldId="350"/>
        </pc:sldMkLst>
        <pc:spChg chg="mod">
          <ac:chgData name="Melody VIRESOLVY" userId="S::melody.viresolvy@juvisy.ifac.asso.fr::ffcaede5-3bba-49b5-b341-1f26279b457b" providerId="AD" clId="Web-{26F43D82-1B83-F813-E4D6-41B055310590}" dt="2025-06-16T09:39:24.179" v="98" actId="20577"/>
          <ac:spMkLst>
            <pc:docMk/>
            <pc:sldMk cId="2603167190" sldId="350"/>
            <ac:spMk id="2" creationId="{DF4696C2-ACE0-4ACA-997B-9092FC6D8F53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9:33.555" v="100" actId="20577"/>
          <ac:spMkLst>
            <pc:docMk/>
            <pc:sldMk cId="2603167190" sldId="350"/>
            <ac:spMk id="3" creationId="{CE965B4B-19E1-42BA-9293-4A1470A1C205}"/>
          </ac:spMkLst>
        </pc:spChg>
        <pc:spChg chg="mod">
          <ac:chgData name="Melody VIRESOLVY" userId="S::melody.viresolvy@juvisy.ifac.asso.fr::ffcaede5-3bba-49b5-b341-1f26279b457b" providerId="AD" clId="Web-{26F43D82-1B83-F813-E4D6-41B055310590}" dt="2025-06-16T09:39:39.196" v="101" actId="20577"/>
          <ac:spMkLst>
            <pc:docMk/>
            <pc:sldMk cId="2603167190" sldId="350"/>
            <ac:spMk id="5" creationId="{9170109E-0F2F-43EF-B0EF-1D8B684AF26A}"/>
          </ac:spMkLst>
        </pc:spChg>
      </pc:sldChg>
    </pc:docChg>
  </pc:docChgLst>
  <pc:docChgLst>
    <pc:chgData name="Melody VIRESOLVY" userId="ffcaede5-3bba-49b5-b341-1f26279b457b" providerId="ADAL" clId="{C2C56F5D-2830-447B-BF0A-5752F61EFC82}"/>
    <pc:docChg chg="custSel modSld">
      <pc:chgData name="Melody VIRESOLVY" userId="ffcaede5-3bba-49b5-b341-1f26279b457b" providerId="ADAL" clId="{C2C56F5D-2830-447B-BF0A-5752F61EFC82}" dt="2025-03-19T11:17:16.304" v="393" actId="20577"/>
      <pc:docMkLst>
        <pc:docMk/>
      </pc:docMkLst>
      <pc:sldChg chg="addSp modSp mod">
        <pc:chgData name="Melody VIRESOLVY" userId="ffcaede5-3bba-49b5-b341-1f26279b457b" providerId="ADAL" clId="{C2C56F5D-2830-447B-BF0A-5752F61EFC82}" dt="2025-03-19T11:17:16.304" v="393" actId="20577"/>
        <pc:sldMkLst>
          <pc:docMk/>
          <pc:sldMk cId="1758022198" sldId="293"/>
        </pc:sldMkLst>
      </pc:sldChg>
      <pc:sldChg chg="modSp mod">
        <pc:chgData name="Melody VIRESOLVY" userId="ffcaede5-3bba-49b5-b341-1f26279b457b" providerId="ADAL" clId="{C2C56F5D-2830-447B-BF0A-5752F61EFC82}" dt="2025-03-17T13:25:22.698" v="321" actId="20577"/>
        <pc:sldMkLst>
          <pc:docMk/>
          <pc:sldMk cId="2482230473" sldId="348"/>
        </pc:sldMkLst>
      </pc:sldChg>
    </pc:docChg>
  </pc:docChgLst>
  <pc:docChgLst>
    <pc:chgData name="Vincent CLEMENT" userId="eb4984fc-7200-41e0-ba05-1a655b4be7d4" providerId="ADAL" clId="{3DB017E7-C99D-43FE-9165-1FB34CC4029E}"/>
    <pc:docChg chg="undo custSel modSld">
      <pc:chgData name="Vincent CLEMENT" userId="eb4984fc-7200-41e0-ba05-1a655b4be7d4" providerId="ADAL" clId="{3DB017E7-C99D-43FE-9165-1FB34CC4029E}" dt="2025-03-18T13:24:32.109" v="1689" actId="20577"/>
      <pc:docMkLst>
        <pc:docMk/>
      </pc:docMkLst>
      <pc:sldChg chg="modSp mod">
        <pc:chgData name="Vincent CLEMENT" userId="eb4984fc-7200-41e0-ba05-1a655b4be7d4" providerId="ADAL" clId="{3DB017E7-C99D-43FE-9165-1FB34CC4029E}" dt="2025-03-18T13:24:32.109" v="1689" actId="20577"/>
        <pc:sldMkLst>
          <pc:docMk/>
          <pc:sldMk cId="1758022198" sldId="293"/>
        </pc:sldMkLst>
      </pc:sldChg>
      <pc:sldChg chg="modSp mod">
        <pc:chgData name="Vincent CLEMENT" userId="eb4984fc-7200-41e0-ba05-1a655b4be7d4" providerId="ADAL" clId="{3DB017E7-C99D-43FE-9165-1FB34CC4029E}" dt="2025-03-17T12:45:43.035" v="1587" actId="20577"/>
        <pc:sldMkLst>
          <pc:docMk/>
          <pc:sldMk cId="233018516" sldId="347"/>
        </pc:sldMkLst>
      </pc:sldChg>
      <pc:sldChg chg="addSp modSp mod">
        <pc:chgData name="Vincent CLEMENT" userId="eb4984fc-7200-41e0-ba05-1a655b4be7d4" providerId="ADAL" clId="{3DB017E7-C99D-43FE-9165-1FB34CC4029E}" dt="2025-03-17T13:21:35.630" v="1663" actId="113"/>
        <pc:sldMkLst>
          <pc:docMk/>
          <pc:sldMk cId="2482230473" sldId="348"/>
        </pc:sldMkLst>
      </pc:sldChg>
    </pc:docChg>
  </pc:docChgLst>
  <pc:docChgLst>
    <pc:chgData name="Vincent CLEMENT" userId="eb4984fc-7200-41e0-ba05-1a655b4be7d4" providerId="ADAL" clId="{A171868C-6F3C-4D22-BCAF-8F5EFF778F76}"/>
    <pc:docChg chg="undo custSel delSld modSld">
      <pc:chgData name="Vincent CLEMENT" userId="eb4984fc-7200-41e0-ba05-1a655b4be7d4" providerId="ADAL" clId="{A171868C-6F3C-4D22-BCAF-8F5EFF778F76}" dt="2025-05-28T09:35:10.133" v="841" actId="2696"/>
      <pc:docMkLst>
        <pc:docMk/>
      </pc:docMkLst>
      <pc:sldChg chg="delSp modSp mod">
        <pc:chgData name="Vincent CLEMENT" userId="eb4984fc-7200-41e0-ba05-1a655b4be7d4" providerId="ADAL" clId="{A171868C-6F3C-4D22-BCAF-8F5EFF778F76}" dt="2025-05-28T08:28:53.692" v="588"/>
        <pc:sldMkLst>
          <pc:docMk/>
          <pc:sldMk cId="1758022198" sldId="293"/>
        </pc:sldMkLst>
        <pc:spChg chg="mod">
          <ac:chgData name="Vincent CLEMENT" userId="eb4984fc-7200-41e0-ba05-1a655b4be7d4" providerId="ADAL" clId="{A171868C-6F3C-4D22-BCAF-8F5EFF778F76}" dt="2025-05-27T11:03:41.177" v="582" actId="255"/>
          <ac:spMkLst>
            <pc:docMk/>
            <pc:sldMk cId="1758022198" sldId="293"/>
            <ac:spMk id="2" creationId="{DF4696C2-ACE0-4ACA-997B-9092FC6D8F53}"/>
          </ac:spMkLst>
        </pc:spChg>
        <pc:spChg chg="mod">
          <ac:chgData name="Vincent CLEMENT" userId="eb4984fc-7200-41e0-ba05-1a655b4be7d4" providerId="ADAL" clId="{A171868C-6F3C-4D22-BCAF-8F5EFF778F76}" dt="2025-05-27T11:03:47.867" v="583" actId="255"/>
          <ac:spMkLst>
            <pc:docMk/>
            <pc:sldMk cId="1758022198" sldId="293"/>
            <ac:spMk id="3" creationId="{CE965B4B-19E1-42BA-9293-4A1470A1C205}"/>
          </ac:spMkLst>
        </pc:spChg>
        <pc:spChg chg="mod">
          <ac:chgData name="Vincent CLEMENT" userId="eb4984fc-7200-41e0-ba05-1a655b4be7d4" providerId="ADAL" clId="{A171868C-6F3C-4D22-BCAF-8F5EFF778F76}" dt="2025-05-28T08:28:53.692" v="588"/>
          <ac:spMkLst>
            <pc:docMk/>
            <pc:sldMk cId="1758022198" sldId="293"/>
            <ac:spMk id="4" creationId="{5269E674-5A48-4C14-AE5E-04EE59A177AD}"/>
          </ac:spMkLst>
        </pc:spChg>
        <pc:spChg chg="mod">
          <ac:chgData name="Vincent CLEMENT" userId="eb4984fc-7200-41e0-ba05-1a655b4be7d4" providerId="ADAL" clId="{A171868C-6F3C-4D22-BCAF-8F5EFF778F76}" dt="2025-05-27T11:04:00.101" v="584" actId="255"/>
          <ac:spMkLst>
            <pc:docMk/>
            <pc:sldMk cId="1758022198" sldId="293"/>
            <ac:spMk id="5" creationId="{9170109E-0F2F-43EF-B0EF-1D8B684AF26A}"/>
          </ac:spMkLst>
        </pc:spChg>
        <pc:spChg chg="mod">
          <ac:chgData name="Vincent CLEMENT" userId="eb4984fc-7200-41e0-ba05-1a655b4be7d4" providerId="ADAL" clId="{A171868C-6F3C-4D22-BCAF-8F5EFF778F76}" dt="2025-05-27T11:04:07.009" v="585" actId="255"/>
          <ac:spMkLst>
            <pc:docMk/>
            <pc:sldMk cId="1758022198" sldId="293"/>
            <ac:spMk id="6" creationId="{411F30CA-C64F-4B97-9757-D0F92459B175}"/>
          </ac:spMkLst>
        </pc:spChg>
        <pc:spChg chg="mod">
          <ac:chgData name="Vincent CLEMENT" userId="eb4984fc-7200-41e0-ba05-1a655b4be7d4" providerId="ADAL" clId="{A171868C-6F3C-4D22-BCAF-8F5EFF778F76}" dt="2025-05-27T10:50:41.408" v="306" actId="20577"/>
          <ac:spMkLst>
            <pc:docMk/>
            <pc:sldMk cId="1758022198" sldId="293"/>
            <ac:spMk id="7" creationId="{3F503BDB-B2E1-4413-AFA2-C01A65BD0982}"/>
          </ac:spMkLst>
        </pc:spChg>
      </pc:sldChg>
      <pc:sldChg chg="modSp mod">
        <pc:chgData name="Vincent CLEMENT" userId="eb4984fc-7200-41e0-ba05-1a655b4be7d4" providerId="ADAL" clId="{A171868C-6F3C-4D22-BCAF-8F5EFF778F76}" dt="2025-05-28T09:35:00.226" v="840" actId="20577"/>
        <pc:sldMkLst>
          <pc:docMk/>
          <pc:sldMk cId="233018516" sldId="347"/>
        </pc:sldMkLst>
        <pc:spChg chg="mod">
          <ac:chgData name="Vincent CLEMENT" userId="eb4984fc-7200-41e0-ba05-1a655b4be7d4" providerId="ADAL" clId="{A171868C-6F3C-4D22-BCAF-8F5EFF778F76}" dt="2025-05-28T09:35:00.226" v="840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delSp modSp mod">
        <pc:chgData name="Vincent CLEMENT" userId="eb4984fc-7200-41e0-ba05-1a655b4be7d4" providerId="ADAL" clId="{A171868C-6F3C-4D22-BCAF-8F5EFF778F76}" dt="2025-05-28T08:38:24.948" v="670" actId="255"/>
        <pc:sldMkLst>
          <pc:docMk/>
          <pc:sldMk cId="2482230473" sldId="348"/>
        </pc:sldMkLst>
        <pc:spChg chg="mod">
          <ac:chgData name="Vincent CLEMENT" userId="eb4984fc-7200-41e0-ba05-1a655b4be7d4" providerId="ADAL" clId="{A171868C-6F3C-4D22-BCAF-8F5EFF778F76}" dt="2025-05-27T11:04:19.449" v="586" actId="255"/>
          <ac:spMkLst>
            <pc:docMk/>
            <pc:sldMk cId="2482230473" sldId="348"/>
            <ac:spMk id="3" creationId="{CE965B4B-19E1-42BA-9293-4A1470A1C205}"/>
          </ac:spMkLst>
        </pc:spChg>
        <pc:spChg chg="mod">
          <ac:chgData name="Vincent CLEMENT" userId="eb4984fc-7200-41e0-ba05-1a655b4be7d4" providerId="ADAL" clId="{A171868C-6F3C-4D22-BCAF-8F5EFF778F76}" dt="2025-05-28T08:38:24.948" v="670" actId="255"/>
          <ac:spMkLst>
            <pc:docMk/>
            <pc:sldMk cId="2482230473" sldId="348"/>
            <ac:spMk id="6" creationId="{411F30CA-C64F-4B97-9757-D0F92459B175}"/>
          </ac:spMkLst>
        </pc:spChg>
        <pc:spChg chg="mod">
          <ac:chgData name="Vincent CLEMENT" userId="eb4984fc-7200-41e0-ba05-1a655b4be7d4" providerId="ADAL" clId="{A171868C-6F3C-4D22-BCAF-8F5EFF778F76}" dt="2025-05-27T11:04:29.656" v="587" actId="255"/>
          <ac:spMkLst>
            <pc:docMk/>
            <pc:sldMk cId="2482230473" sldId="348"/>
            <ac:spMk id="31" creationId="{E49C7A31-B77D-CDBE-0B66-C4C71B5E1578}"/>
          </ac:spMkLst>
        </pc:spChg>
      </pc:sldChg>
      <pc:sldChg chg="modSp mod">
        <pc:chgData name="Vincent CLEMENT" userId="eb4984fc-7200-41e0-ba05-1a655b4be7d4" providerId="ADAL" clId="{A171868C-6F3C-4D22-BCAF-8F5EFF778F76}" dt="2025-05-28T08:45:11.326" v="690" actId="20577"/>
        <pc:sldMkLst>
          <pc:docMk/>
          <pc:sldMk cId="4181931633" sldId="349"/>
        </pc:sldMkLst>
        <pc:spChg chg="mod">
          <ac:chgData name="Vincent CLEMENT" userId="eb4984fc-7200-41e0-ba05-1a655b4be7d4" providerId="ADAL" clId="{A171868C-6F3C-4D22-BCAF-8F5EFF778F76}" dt="2025-05-28T08:42:05.105" v="686" actId="20577"/>
          <ac:spMkLst>
            <pc:docMk/>
            <pc:sldMk cId="4181931633" sldId="349"/>
            <ac:spMk id="2" creationId="{ED35F2B6-2921-8E22-26CF-77F5EB2A3BC0}"/>
          </ac:spMkLst>
        </pc:spChg>
        <pc:spChg chg="mod">
          <ac:chgData name="Vincent CLEMENT" userId="eb4984fc-7200-41e0-ba05-1a655b4be7d4" providerId="ADAL" clId="{A171868C-6F3C-4D22-BCAF-8F5EFF778F76}" dt="2025-05-27T10:55:02.301" v="369" actId="113"/>
          <ac:spMkLst>
            <pc:docMk/>
            <pc:sldMk cId="4181931633" sldId="349"/>
            <ac:spMk id="6" creationId="{A1791FF1-FE8B-382C-FC64-B170CDD81C51}"/>
          </ac:spMkLst>
        </pc:spChg>
        <pc:spChg chg="mod">
          <ac:chgData name="Vincent CLEMENT" userId="eb4984fc-7200-41e0-ba05-1a655b4be7d4" providerId="ADAL" clId="{A171868C-6F3C-4D22-BCAF-8F5EFF778F76}" dt="2025-05-27T10:55:28.419" v="386" actId="114"/>
          <ac:spMkLst>
            <pc:docMk/>
            <pc:sldMk cId="4181931633" sldId="349"/>
            <ac:spMk id="7" creationId="{C0A78E3E-A5DA-B5B2-104D-CB7ECA8991B7}"/>
          </ac:spMkLst>
        </pc:spChg>
        <pc:spChg chg="mod">
          <ac:chgData name="Vincent CLEMENT" userId="eb4984fc-7200-41e0-ba05-1a655b4be7d4" providerId="ADAL" clId="{A171868C-6F3C-4D22-BCAF-8F5EFF778F76}" dt="2025-05-28T08:45:11.326" v="690" actId="20577"/>
          <ac:spMkLst>
            <pc:docMk/>
            <pc:sldMk cId="4181931633" sldId="349"/>
            <ac:spMk id="9" creationId="{6B1491E5-1E6A-36A5-A516-EA11FA5E1CFC}"/>
          </ac:spMkLst>
        </pc:spChg>
        <pc:spChg chg="mod">
          <ac:chgData name="Vincent CLEMENT" userId="eb4984fc-7200-41e0-ba05-1a655b4be7d4" providerId="ADAL" clId="{A171868C-6F3C-4D22-BCAF-8F5EFF778F76}" dt="2025-05-27T10:55:43.506" v="388" actId="255"/>
          <ac:spMkLst>
            <pc:docMk/>
            <pc:sldMk cId="4181931633" sldId="349"/>
            <ac:spMk id="31" creationId="{F8F5B8D4-56F5-BC50-90F7-5EDECC012D77}"/>
          </ac:spMkLst>
        </pc:spChg>
        <pc:spChg chg="mod">
          <ac:chgData name="Vincent CLEMENT" userId="eb4984fc-7200-41e0-ba05-1a655b4be7d4" providerId="ADAL" clId="{A171868C-6F3C-4D22-BCAF-8F5EFF778F76}" dt="2025-05-27T10:57:05.311" v="465" actId="14100"/>
          <ac:spMkLst>
            <pc:docMk/>
            <pc:sldMk cId="4181931633" sldId="349"/>
            <ac:spMk id="32" creationId="{C32BF177-A39D-67BE-7682-993D4F38E159}"/>
          </ac:spMkLst>
        </pc:spChg>
      </pc:sldChg>
      <pc:sldChg chg="addSp delSp modSp del mod">
        <pc:chgData name="Vincent CLEMENT" userId="eb4984fc-7200-41e0-ba05-1a655b4be7d4" providerId="ADAL" clId="{A171868C-6F3C-4D22-BCAF-8F5EFF778F76}" dt="2025-05-28T09:35:10.133" v="841" actId="2696"/>
        <pc:sldMkLst>
          <pc:docMk/>
          <pc:sldMk cId="3839642796" sldId="350"/>
        </pc:sldMkLst>
      </pc:sldChg>
    </pc:docChg>
  </pc:docChgLst>
  <pc:docChgLst>
    <pc:chgData name="Cladya MOLEKA NGINA" userId="b4e37b0d-47df-4978-a73a-88e1bcad4f65" providerId="ADAL" clId="{0879C50A-E534-4E30-AC17-AE75591011C2}"/>
    <pc:docChg chg="modSld">
      <pc:chgData name="Cladya MOLEKA NGINA" userId="b4e37b0d-47df-4978-a73a-88e1bcad4f65" providerId="ADAL" clId="{0879C50A-E534-4E30-AC17-AE75591011C2}" dt="2025-03-05T11:57:57.616" v="2" actId="20577"/>
      <pc:docMkLst>
        <pc:docMk/>
      </pc:docMkLst>
      <pc:sldChg chg="modSp mod">
        <pc:chgData name="Cladya MOLEKA NGINA" userId="b4e37b0d-47df-4978-a73a-88e1bcad4f65" providerId="ADAL" clId="{0879C50A-E534-4E30-AC17-AE75591011C2}" dt="2025-03-05T11:57:57.616" v="2" actId="20577"/>
        <pc:sldMkLst>
          <pc:docMk/>
          <pc:sldMk cId="2482230473" sldId="348"/>
        </pc:sldMkLst>
      </pc:sldChg>
    </pc:docChg>
  </pc:docChgLst>
  <pc:docChgLst>
    <pc:chgData name="Vincent CLEMENT" userId="eb4984fc-7200-41e0-ba05-1a655b4be7d4" providerId="ADAL" clId="{B7A64C5E-0816-47E8-9969-848BE80143D7}"/>
    <pc:docChg chg="custSel modSld">
      <pc:chgData name="Vincent CLEMENT" userId="eb4984fc-7200-41e0-ba05-1a655b4be7d4" providerId="ADAL" clId="{B7A64C5E-0816-47E8-9969-848BE80143D7}" dt="2025-06-06T09:05:28.326" v="178" actId="20577"/>
      <pc:docMkLst>
        <pc:docMk/>
      </pc:docMkLst>
      <pc:sldChg chg="modSp mod">
        <pc:chgData name="Vincent CLEMENT" userId="eb4984fc-7200-41e0-ba05-1a655b4be7d4" providerId="ADAL" clId="{B7A64C5E-0816-47E8-9969-848BE80143D7}" dt="2025-06-06T07:11:57.647" v="4" actId="20577"/>
        <pc:sldMkLst>
          <pc:docMk/>
          <pc:sldMk cId="233018516" sldId="347"/>
        </pc:sldMkLst>
        <pc:spChg chg="mod">
          <ac:chgData name="Vincent CLEMENT" userId="eb4984fc-7200-41e0-ba05-1a655b4be7d4" providerId="ADAL" clId="{B7A64C5E-0816-47E8-9969-848BE80143D7}" dt="2025-06-06T07:11:57.647" v="4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 mod">
        <pc:chgData name="Vincent CLEMENT" userId="eb4984fc-7200-41e0-ba05-1a655b4be7d4" providerId="ADAL" clId="{B7A64C5E-0816-47E8-9969-848BE80143D7}" dt="2025-06-06T09:02:20.550" v="169" actId="20577"/>
        <pc:sldMkLst>
          <pc:docMk/>
          <pc:sldMk cId="4181931633" sldId="349"/>
        </pc:sldMkLst>
        <pc:spChg chg="mod">
          <ac:chgData name="Vincent CLEMENT" userId="eb4984fc-7200-41e0-ba05-1a655b4be7d4" providerId="ADAL" clId="{B7A64C5E-0816-47E8-9969-848BE80143D7}" dt="2025-06-06T07:16:59.656" v="43" actId="115"/>
          <ac:spMkLst>
            <pc:docMk/>
            <pc:sldMk cId="4181931633" sldId="349"/>
            <ac:spMk id="4" creationId="{04456EC7-0F3F-55D1-7AE5-371AB2CDDC46}"/>
          </ac:spMkLst>
        </pc:spChg>
        <pc:spChg chg="mod">
          <ac:chgData name="Vincent CLEMENT" userId="eb4984fc-7200-41e0-ba05-1a655b4be7d4" providerId="ADAL" clId="{B7A64C5E-0816-47E8-9969-848BE80143D7}" dt="2025-06-06T09:02:20.550" v="169" actId="20577"/>
          <ac:spMkLst>
            <pc:docMk/>
            <pc:sldMk cId="4181931633" sldId="349"/>
            <ac:spMk id="9" creationId="{6B1491E5-1E6A-36A5-A516-EA11FA5E1CFC}"/>
          </ac:spMkLst>
        </pc:spChg>
      </pc:sldChg>
    </pc:docChg>
  </pc:docChgLst>
  <pc:docChgLst>
    <pc:chgData name="Cladya MOLEKA NGINA" userId="b4e37b0d-47df-4978-a73a-88e1bcad4f65" providerId="ADAL" clId="{E5525242-CE58-4B5A-890F-6F8F66C42475}"/>
    <pc:docChg chg="custSel modSld">
      <pc:chgData name="Cladya MOLEKA NGINA" userId="b4e37b0d-47df-4978-a73a-88e1bcad4f65" providerId="ADAL" clId="{E5525242-CE58-4B5A-890F-6F8F66C42475}" dt="2025-05-28T10:09:21.908" v="47" actId="20577"/>
      <pc:docMkLst>
        <pc:docMk/>
      </pc:docMkLst>
      <pc:sldChg chg="modSp mod">
        <pc:chgData name="Cladya MOLEKA NGINA" userId="b4e37b0d-47df-4978-a73a-88e1bcad4f65" providerId="ADAL" clId="{E5525242-CE58-4B5A-890F-6F8F66C42475}" dt="2025-05-28T10:09:21.908" v="47" actId="20577"/>
        <pc:sldMkLst>
          <pc:docMk/>
          <pc:sldMk cId="4181931633" sldId="349"/>
        </pc:sldMkLst>
        <pc:spChg chg="mod">
          <ac:chgData name="Cladya MOLEKA NGINA" userId="b4e37b0d-47df-4978-a73a-88e1bcad4f65" providerId="ADAL" clId="{E5525242-CE58-4B5A-890F-6F8F66C42475}" dt="2025-05-28T10:09:21.908" v="47" actId="20577"/>
          <ac:spMkLst>
            <pc:docMk/>
            <pc:sldMk cId="4181931633" sldId="349"/>
            <ac:spMk id="6" creationId="{A1791FF1-FE8B-382C-FC64-B170CDD81C51}"/>
          </ac:spMkLst>
        </pc:spChg>
      </pc:sldChg>
    </pc:docChg>
  </pc:docChgLst>
  <pc:docChgLst>
    <pc:chgData name="Melody VIRESOLVY" userId="S::melody.viresolvy@juvisy.ifac.asso.fr::ffcaede5-3bba-49b5-b341-1f26279b457b" providerId="AD" clId="Web-{9832A83E-2047-CFC9-4067-0D15E1236D9B}"/>
    <pc:docChg chg="addSld">
      <pc:chgData name="Melody VIRESOLVY" userId="S::melody.viresolvy@juvisy.ifac.asso.fr::ffcaede5-3bba-49b5-b341-1f26279b457b" providerId="AD" clId="Web-{9832A83E-2047-CFC9-4067-0D15E1236D9B}" dt="2025-06-13T12:53:21.675" v="0"/>
      <pc:docMkLst>
        <pc:docMk/>
      </pc:docMkLst>
      <pc:sldChg chg="add">
        <pc:chgData name="Melody VIRESOLVY" userId="S::melody.viresolvy@juvisy.ifac.asso.fr::ffcaede5-3bba-49b5-b341-1f26279b457b" providerId="AD" clId="Web-{9832A83E-2047-CFC9-4067-0D15E1236D9B}" dt="2025-06-13T12:53:21.675" v="0"/>
        <pc:sldMkLst>
          <pc:docMk/>
          <pc:sldMk cId="2603167190" sldId="350"/>
        </pc:sldMkLst>
      </pc:sldChg>
    </pc:docChg>
  </pc:docChgLst>
  <pc:docChgLst>
    <pc:chgData name="Souhaila KORCHI" userId="4aacd34f-2d68-495a-b684-67543d84edb2" providerId="ADAL" clId="{DD8005B4-1D61-4793-91B5-1B6C36A5F4BD}"/>
    <pc:docChg chg="custSel modSld">
      <pc:chgData name="Souhaila KORCHI" userId="4aacd34f-2d68-495a-b684-67543d84edb2" providerId="ADAL" clId="{DD8005B4-1D61-4793-91B5-1B6C36A5F4BD}" dt="2025-02-26T15:44:27.944" v="924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546" y="0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200"/>
            </a:lvl1pPr>
          </a:lstStyle>
          <a:p>
            <a:fld id="{B4C950C1-AA69-4BE5-8C2C-94926254E2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320" y="4786016"/>
            <a:ext cx="5487361" cy="3916264"/>
          </a:xfrm>
          <a:prstGeom prst="rect">
            <a:avLst/>
          </a:prstGeom>
        </p:spPr>
        <p:txBody>
          <a:bodyPr vert="horz" lIns="91840" tIns="45920" rIns="91840" bIns="459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417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546" y="9446417"/>
            <a:ext cx="2971853" cy="499272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200"/>
            </a:lvl1pPr>
          </a:lstStyle>
          <a:p>
            <a:fld id="{35E77D6B-F9E3-497A-801B-116F3FC23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me LUNDI-SAMEDI 1/2 journ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456784"/>
            <a:ext cx="1431701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456785"/>
            <a:ext cx="1486790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3571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9007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455750"/>
            <a:ext cx="1469367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066" y="4157627"/>
            <a:ext cx="1478078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6C9632-13CF-4CFF-BB3C-B17F47F35B52}"/>
              </a:ext>
            </a:extLst>
          </p:cNvPr>
          <p:cNvSpPr txBox="1"/>
          <p:nvPr userDrawn="1"/>
        </p:nvSpPr>
        <p:spPr>
          <a:xfrm>
            <a:off x="181407" y="1217204"/>
            <a:ext cx="147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821A52-B179-4AB9-BB65-2C89DB254BFD}"/>
              </a:ext>
            </a:extLst>
          </p:cNvPr>
          <p:cNvSpPr txBox="1"/>
          <p:nvPr userDrawn="1"/>
        </p:nvSpPr>
        <p:spPr>
          <a:xfrm>
            <a:off x="1840564" y="1217175"/>
            <a:ext cx="1443071" cy="24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0A671B-EFD1-40CE-9F2E-338A5D290B69}"/>
              </a:ext>
            </a:extLst>
          </p:cNvPr>
          <p:cNvSpPr txBox="1"/>
          <p:nvPr userDrawn="1"/>
        </p:nvSpPr>
        <p:spPr>
          <a:xfrm>
            <a:off x="3420004" y="1215791"/>
            <a:ext cx="1473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9EECED-5772-4F75-B3A6-69447866044D}"/>
              </a:ext>
            </a:extLst>
          </p:cNvPr>
          <p:cNvSpPr txBox="1"/>
          <p:nvPr userDrawn="1"/>
        </p:nvSpPr>
        <p:spPr>
          <a:xfrm>
            <a:off x="4978134" y="1215790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FAF571-3835-47CB-A0A4-CC3338B0C88C}"/>
              </a:ext>
            </a:extLst>
          </p:cNvPr>
          <p:cNvSpPr txBox="1"/>
          <p:nvPr userDrawn="1"/>
        </p:nvSpPr>
        <p:spPr>
          <a:xfrm>
            <a:off x="8223049" y="1217206"/>
            <a:ext cx="1490174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E8F24F-CACE-4879-BCCE-CBC4B10D335C}"/>
              </a:ext>
            </a:extLst>
          </p:cNvPr>
          <p:cNvSpPr txBox="1"/>
          <p:nvPr userDrawn="1"/>
        </p:nvSpPr>
        <p:spPr>
          <a:xfrm>
            <a:off x="190118" y="3837833"/>
            <a:ext cx="1469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8419932-A873-431A-94C8-B2FE1EC4F145}"/>
              </a:ext>
            </a:extLst>
          </p:cNvPr>
          <p:cNvSpPr txBox="1"/>
          <p:nvPr userDrawn="1"/>
        </p:nvSpPr>
        <p:spPr>
          <a:xfrm>
            <a:off x="6587528" y="1213177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F9CB62D-5628-4DB0-9F35-F37AB43CB33C}"/>
              </a:ext>
            </a:extLst>
          </p:cNvPr>
          <p:cNvSpPr txBox="1"/>
          <p:nvPr userDrawn="1"/>
        </p:nvSpPr>
        <p:spPr>
          <a:xfrm>
            <a:off x="1782089" y="3817230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45C937F-2311-47BC-8246-2A68305F1454}"/>
              </a:ext>
            </a:extLst>
          </p:cNvPr>
          <p:cNvSpPr txBox="1"/>
          <p:nvPr userDrawn="1"/>
        </p:nvSpPr>
        <p:spPr>
          <a:xfrm>
            <a:off x="3371400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AFBAAC6-D362-4023-B624-8C7A0C0632DE}"/>
              </a:ext>
            </a:extLst>
          </p:cNvPr>
          <p:cNvSpPr txBox="1"/>
          <p:nvPr userDrawn="1"/>
        </p:nvSpPr>
        <p:spPr>
          <a:xfrm>
            <a:off x="4978135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D1CCE2-7FCD-478D-A4D9-6BED1B8FE9ED}"/>
              </a:ext>
            </a:extLst>
          </p:cNvPr>
          <p:cNvSpPr txBox="1"/>
          <p:nvPr userDrawn="1"/>
        </p:nvSpPr>
        <p:spPr>
          <a:xfrm>
            <a:off x="6610995" y="3840375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DE4B792-84D7-4B28-BB35-200051B951B0}"/>
              </a:ext>
            </a:extLst>
          </p:cNvPr>
          <p:cNvSpPr txBox="1"/>
          <p:nvPr userDrawn="1"/>
        </p:nvSpPr>
        <p:spPr>
          <a:xfrm>
            <a:off x="8209007" y="3848279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9326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me LUNDI-SAMEDI- journé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11102"/>
            <a:ext cx="1431701" cy="4857752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11103"/>
            <a:ext cx="1486790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11103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10068"/>
            <a:ext cx="1469367" cy="4858786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A796B237-4C0B-42F4-97BC-A891462B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7495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_programme semain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95886"/>
            <a:ext cx="1431701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95887"/>
            <a:ext cx="1486790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95887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235" y="1595886"/>
            <a:ext cx="1473342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95886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264551"/>
            <a:ext cx="1512916" cy="21380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247349"/>
            <a:ext cx="1512916" cy="21552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264551"/>
            <a:ext cx="1512916" cy="2137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2109" y="4287074"/>
            <a:ext cx="1470841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51083" y="4287074"/>
            <a:ext cx="1470840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94852"/>
            <a:ext cx="1469367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497" y="4273861"/>
            <a:ext cx="1478078" cy="21446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F627D-D352-4D66-94C4-C51F12A482FD}"/>
              </a:ext>
            </a:extLst>
          </p:cNvPr>
          <p:cNvSpPr/>
          <p:nvPr userDrawn="1"/>
        </p:nvSpPr>
        <p:spPr>
          <a:xfrm>
            <a:off x="192691" y="1054809"/>
            <a:ext cx="9537858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451E7231-2FDA-43FC-93BC-DEFA17EB10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3497" y="1068657"/>
            <a:ext cx="5651212" cy="2831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9D6CA2-F8E7-450C-8D43-24AF8CC3692A}"/>
              </a:ext>
            </a:extLst>
          </p:cNvPr>
          <p:cNvSpPr/>
          <p:nvPr userDrawn="1"/>
        </p:nvSpPr>
        <p:spPr>
          <a:xfrm>
            <a:off x="193347" y="3727592"/>
            <a:ext cx="9528576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BA30C26D-EDDB-481D-959D-266786943D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2778" y="3732814"/>
            <a:ext cx="5650868" cy="283152"/>
          </a:xfrm>
          <a:prstGeom prst="rect">
            <a:avLst/>
          </a:prstGeom>
          <a:solidFill>
            <a:srgbClr val="BBCC00"/>
          </a:solidFill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E522A6CC-25F9-4B42-B902-5AB186D955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1620" y="1401855"/>
            <a:ext cx="1478078" cy="1756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B780C3E3-53C5-4DB5-9E03-09268B8816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40116" y="1397066"/>
            <a:ext cx="1454889" cy="197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13D48FFA-4770-4484-ADE9-7142246024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22189" y="138595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4BBBCC3C-8B20-4295-BA8E-C35B896B375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04260" y="1418041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8548D11E-675C-4BAC-BF5D-E6BCDB7CA8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23322" y="1392214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ECE35389-454B-40C7-BF35-A7FE3A1AB8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26852" y="1400733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02ED78EF-F21E-46D5-AA81-D0AFD6A672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691" y="4063932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D09F6902-DC8C-400D-A501-F8606E98D2C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11395" y="4071545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22F50115-3809-4205-B3EE-FE48186D9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2438" y="4070540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F44F22F1-3F76-45D1-99A5-FF27BA88159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73481" y="407053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C5DA28C8-2C03-4ECE-8DC1-870B91A5B0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12282" y="4070538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BA40F168-5BA2-4450-8FE6-92E744368C9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51083" y="4077146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</p:spTree>
    <p:extLst>
      <p:ext uri="{BB962C8B-B14F-4D97-AF65-F5344CB8AC3E}">
        <p14:creationId xmlns:p14="http://schemas.microsoft.com/office/powerpoint/2010/main" val="233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 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42"/>
            <a:ext cx="9906000" cy="2497497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2564242"/>
            <a:ext cx="9906000" cy="208124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3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0" y="4645636"/>
            <a:ext cx="9906000" cy="1173773"/>
          </a:xfrm>
        </p:spPr>
        <p:txBody>
          <a:bodyPr anchor="ctr">
            <a:normAutofit/>
          </a:bodyPr>
          <a:lstStyle>
            <a:lvl1pPr algn="ctr">
              <a:defRPr sz="969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462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EB43D4E-FAFF-4247-9CE8-BC8B09A9E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69577"/>
            <a:ext cx="7035094" cy="923192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2769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Titre évènement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7A017501-E09E-41D5-8C05-8B73EE419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1231"/>
            <a:ext cx="7035094" cy="623077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1938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Date/lieu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F6F68ABA-FEDA-4F13-967D-7E5EE07CC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14308"/>
            <a:ext cx="7035094" cy="576693"/>
          </a:xfrm>
          <a:solidFill>
            <a:srgbClr val="BBCC00"/>
          </a:solidFill>
        </p:spPr>
        <p:txBody>
          <a:bodyPr anchor="ctr">
            <a:noAutofit/>
          </a:bodyPr>
          <a:lstStyle>
            <a:lvl1pPr>
              <a:defRPr lang="fr-FR" sz="1938" b="1" i="0" u="none" strike="noStrike" kern="1200" cap="small" spc="0" baseline="0" dirty="0" smtClean="0">
                <a:solidFill>
                  <a:srgbClr val="FFFFFE"/>
                </a:solidFill>
                <a:uFillTx/>
                <a:latin typeface="The Bold Font" pitchFamily="2"/>
                <a:ea typeface="Roboto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</a:pPr>
            <a:r>
              <a:rPr lang="fr-FR"/>
              <a:t>Compléments (limiter)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045811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55AC73F9-A843-4F86-B6F9-9ED329A908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33591" y="5368114"/>
            <a:ext cx="2838803" cy="125510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CA1150-0648-4275-9EE8-DBC0FF9C52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5991" y="6134817"/>
            <a:ext cx="1450800" cy="56575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51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20" r:id="rId4"/>
    <p:sldLayoutId id="214748372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onan.creoff@juvisy.ifac.asso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mailto:animation.jeunesse@juvisy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Visage humain, plein air&#10;&#10;Description générée automatiquement">
            <a:extLst>
              <a:ext uri="{FF2B5EF4-FFF2-40B4-BE49-F238E27FC236}">
                <a16:creationId xmlns:a16="http://schemas.microsoft.com/office/drawing/2014/main" id="{F2CFA0DE-C129-B305-F00B-C4455641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6351"/>
            <a:ext cx="10294634" cy="6863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E7F94B-0964-4343-BB3D-CD0DDC8DC14D}"/>
              </a:ext>
            </a:extLst>
          </p:cNvPr>
          <p:cNvSpPr/>
          <p:nvPr/>
        </p:nvSpPr>
        <p:spPr>
          <a:xfrm>
            <a:off x="252839" y="6036279"/>
            <a:ext cx="1761922" cy="641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6B217A-5EEC-D69C-3B54-693BA2C7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5" y="6036279"/>
            <a:ext cx="2169846" cy="8204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B6196C-F51C-233F-1793-FC0CEC259A7E}"/>
              </a:ext>
            </a:extLst>
          </p:cNvPr>
          <p:cNvSpPr/>
          <p:nvPr/>
        </p:nvSpPr>
        <p:spPr>
          <a:xfrm>
            <a:off x="-1" y="3419475"/>
            <a:ext cx="5068112" cy="752475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Programme Jeunesse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pPr marL="0" indent="0">
              <a:buNone/>
            </a:pPr>
            <a:r>
              <a:rPr lang="fr-FR" sz="1600" i="1" dirty="0">
                <a:solidFill>
                  <a:schemeClr val="bg1"/>
                </a:solidFill>
                <a:latin typeface="The Bold Font"/>
              </a:rPr>
              <a:t>Pour les jeunes de 15 ans et 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1A68B-4ECF-9C0A-CB77-D079E5949B38}"/>
              </a:ext>
            </a:extLst>
          </p:cNvPr>
          <p:cNvSpPr/>
          <p:nvPr/>
        </p:nvSpPr>
        <p:spPr>
          <a:xfrm>
            <a:off x="-2" y="4151074"/>
            <a:ext cx="5120304" cy="773351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Vacances d’été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The Bold Font"/>
              </a:rPr>
              <a:t>Du 7 JUILLET au 02 AOÛT 2025 </a:t>
            </a:r>
            <a:endParaRPr lang="fr-FR" sz="1600" i="1" dirty="0">
              <a:solidFill>
                <a:schemeClr val="bg1"/>
              </a:solidFill>
              <a:latin typeface="The Bold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14h–1</a:t>
            </a:r>
            <a:r>
              <a:rPr lang="fr-FR" dirty="0">
                <a:latin typeface="Roboto"/>
                <a:ea typeface="Roboto"/>
                <a:cs typeface="Roboto"/>
              </a:rPr>
              <a:t>9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h30</a:t>
            </a:r>
            <a:endParaRPr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noProof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noProof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</a:rPr>
            </a:br>
            <a:endParaRPr lang="fr-FR" sz="120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 de loisirs du Port aux Cerises</a:t>
            </a: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Canoë</a:t>
            </a:r>
            <a:endParaRPr lang="fr-FR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3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13h30 a la gare de Juvisy sur orge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kumimoji="0" lang="fr-FR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fr-FR" sz="1200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Roboto" pitchFamily="2" charset="0"/>
                <a:ea typeface="Roboto" pitchFamily="2" charset="0"/>
              </a:rPr>
            </a:b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endParaRPr lang="fr-FR" sz="1200" b="1" i="1"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0112" y="1752822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lang="fr-FR" sz="11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300" b="1" i="1">
              <a:cs typeface="Roboto"/>
            </a:endParaRPr>
          </a:p>
          <a:p>
            <a:r>
              <a:rPr lang="fr-FR" sz="1200" b="1" i="1" dirty="0">
                <a:latin typeface="Roboto"/>
                <a:ea typeface="Roboto"/>
                <a:cs typeface="Roboto"/>
              </a:rPr>
              <a:t> </a:t>
            </a:r>
            <a:endParaRPr lang="fr-FR" sz="1300" b="1" i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créative</a:t>
            </a:r>
          </a:p>
          <a:p>
            <a:pPr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Customisation </a:t>
            </a:r>
          </a:p>
          <a:p>
            <a:pPr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t-shirt</a:t>
            </a:r>
            <a:br>
              <a:rPr lang="fr-FR" sz="1200" b="1" dirty="0">
                <a:latin typeface="Roboto"/>
                <a:ea typeface="Roboto"/>
                <a:cs typeface="Roboto"/>
              </a:rPr>
            </a:br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Foot en salle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17h–19h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Gymnase Ladoumègue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2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4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4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kumimoji="0" lang="fr-FR" sz="4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Piscine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La butte aux cailles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Paris 13è</a:t>
            </a:r>
            <a:endParaRPr lang="fr-FR" sz="4800" b="1" dirty="0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13h30 à la gare de Juvisy-sur-Orge</a:t>
            </a:r>
            <a:endParaRPr lang="fr-FR" sz="480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i="1">
              <a:solidFill>
                <a:srgbClr val="000000"/>
              </a:solidFill>
            </a:endParaRPr>
          </a:p>
          <a:p>
            <a:pPr>
              <a:defRPr/>
            </a:pPr>
            <a:r>
              <a:rPr kumimoji="0" lang="fr-FR" sz="4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48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4800" b="1" noProof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100" u="sng">
              <a:cs typeface="Roboto" pitchFamily="2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</a:t>
            </a:r>
            <a:r>
              <a:rPr lang="fr-FR" sz="1200" b="1" i="1">
                <a:latin typeface="Roboto"/>
                <a:ea typeface="Roboto"/>
                <a:cs typeface="Roboto"/>
              </a:rPr>
              <a:t>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multisport</a:t>
            </a: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err="1">
                <a:latin typeface="Roboto"/>
                <a:ea typeface="Roboto"/>
                <a:cs typeface="Roboto"/>
              </a:rPr>
              <a:t>Ultimate</a:t>
            </a:r>
            <a:r>
              <a:rPr lang="fr-FR" sz="1200">
                <a:latin typeface="Roboto"/>
                <a:ea typeface="Roboto"/>
                <a:cs typeface="Roboto"/>
              </a:rPr>
              <a:t> Badminton </a:t>
            </a: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Basket</a:t>
            </a: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Tennis de table </a:t>
            </a:r>
            <a:br>
              <a:rPr lang="fr-FR" sz="1200" b="1">
                <a:latin typeface="Roboto"/>
                <a:ea typeface="Roboto"/>
                <a:cs typeface="Roboto"/>
              </a:rPr>
            </a:b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  <a:p>
            <a:pPr>
              <a:defRPr/>
            </a:pPr>
            <a:r>
              <a:rPr lang="fr-FR" sz="1200" b="1">
                <a:cs typeface="Roboto"/>
              </a:rPr>
              <a:t>Goûter partagé </a:t>
            </a: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u="sng">
                <a:latin typeface="Roboto"/>
                <a:ea typeface="Roboto"/>
                <a:cs typeface="Roboto"/>
              </a:rPr>
              <a:t>Rdv à 15h au Parc Champagne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>
              <a:solidFill>
                <a:srgbClr val="000000"/>
              </a:solidFill>
            </a:endParaRPr>
          </a:p>
          <a:p>
            <a:pPr>
              <a:defRPr/>
            </a:pPr>
            <a:endParaRPr lang="fr-FR" sz="13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1F30CA-C64F-4B97-9757-D0F92459B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1907" y="1748249"/>
            <a:ext cx="1495269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13h30-18h30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r>
              <a:rPr lang="fr-FR" sz="1200" b="1">
                <a:cs typeface="Roboto"/>
              </a:rPr>
              <a:t>Tournoi foot</a:t>
            </a:r>
          </a:p>
          <a:p>
            <a:r>
              <a:rPr lang="fr-FR" sz="1200" b="1">
                <a:cs typeface="Roboto"/>
              </a:rPr>
              <a:t>City stade </a:t>
            </a:r>
          </a:p>
          <a:p>
            <a:r>
              <a:rPr lang="fr-FR" sz="1200" b="1">
                <a:cs typeface="Roboto"/>
              </a:rPr>
              <a:t>de Jules Ferry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  <a:p>
            <a:pPr>
              <a:defRPr/>
            </a:pPr>
            <a:endParaRPr lang="fr-FR" sz="1200" b="1"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lang="fr-FR" sz="1200" i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18h-19h30</a:t>
            </a: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Forêt Fontainebleau </a:t>
            </a:r>
          </a:p>
          <a:p>
            <a:pPr>
              <a:defRPr/>
            </a:pPr>
            <a:endParaRPr lang="fr-FR" sz="1300" b="1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300">
                <a:latin typeface="Roboto"/>
                <a:ea typeface="Roboto"/>
                <a:cs typeface="Roboto"/>
              </a:rPr>
              <a:t>Jeux en forêt</a:t>
            </a:r>
          </a:p>
          <a:p>
            <a:pPr lvl="0">
              <a:defRPr/>
            </a:pPr>
            <a:endParaRPr lang="fr-FR" sz="13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r>
              <a:rPr lang="fr-FR" sz="1300" u="sng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Rdv à 13h à l’Espace Marianne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300" b="1" i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00" b="1">
                <a:cs typeface="Roboto"/>
              </a:rPr>
              <a:t>Goûter partagé </a:t>
            </a:r>
            <a:endParaRPr lang="fr-FR" sz="13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                                  </a:t>
            </a: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07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JUILLET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08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09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10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11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244EF-F56C-E8CF-6E42-C45D164545EB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12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3F6A75EC-D23E-B2C6-43C6-1B7516918294}"/>
              </a:ext>
            </a:extLst>
          </p:cNvPr>
          <p:cNvSpPr/>
          <p:nvPr/>
        </p:nvSpPr>
        <p:spPr>
          <a:xfrm>
            <a:off x="5282885" y="2678221"/>
            <a:ext cx="999328" cy="887777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08D75A77-FBBD-2C46-AA85-9686362B52FE}"/>
              </a:ext>
            </a:extLst>
          </p:cNvPr>
          <p:cNvSpPr/>
          <p:nvPr/>
        </p:nvSpPr>
        <p:spPr>
          <a:xfrm>
            <a:off x="2117928" y="2678221"/>
            <a:ext cx="999328" cy="750780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609853A1-0D94-1168-A466-2478F23898B7}"/>
              </a:ext>
            </a:extLst>
          </p:cNvPr>
          <p:cNvSpPr/>
          <p:nvPr/>
        </p:nvSpPr>
        <p:spPr>
          <a:xfrm>
            <a:off x="425485" y="2543783"/>
            <a:ext cx="999328" cy="809017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</p:spTree>
    <p:extLst>
      <p:ext uri="{BB962C8B-B14F-4D97-AF65-F5344CB8AC3E}">
        <p14:creationId xmlns:p14="http://schemas.microsoft.com/office/powerpoint/2010/main" val="175802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br>
              <a:rPr lang="fr-FR" sz="1200">
                <a:latin typeface="Roboto"/>
                <a:ea typeface="Roboto"/>
                <a:cs typeface="Roboto"/>
              </a:rPr>
            </a:b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</a:rPr>
              <a:t>Base de loisirs de Cergy </a:t>
            </a:r>
          </a:p>
          <a:p>
            <a:pPr>
              <a:defRPr/>
            </a:pPr>
            <a:r>
              <a:rPr lang="fr-FR" sz="1200" b="1" err="1">
                <a:solidFill>
                  <a:srgbClr val="000000"/>
                </a:solidFill>
                <a:latin typeface="Roboto"/>
                <a:ea typeface="Roboto"/>
              </a:rPr>
              <a:t>Aquapark</a:t>
            </a:r>
            <a:br>
              <a:rPr lang="fr-FR" sz="1200" b="1">
                <a:solidFill>
                  <a:srgbClr val="000000"/>
                </a:solidFill>
                <a:latin typeface="Roboto"/>
                <a:ea typeface="Roboto"/>
              </a:rPr>
            </a:b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kumimoji="0" lang="fr-FR" sz="120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r>
              <a:rPr kumimoji="0" lang="fr-FR" sz="120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</a:t>
            </a:r>
            <a:r>
              <a:rPr lang="fr-FR" sz="1200" u="sng">
                <a:solidFill>
                  <a:srgbClr val="000000"/>
                </a:solidFill>
                <a:cs typeface="Roboto"/>
              </a:rPr>
              <a:t>9</a:t>
            </a:r>
            <a:r>
              <a:rPr kumimoji="0" lang="fr-FR" sz="120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h à l’espace Marianne</a:t>
            </a:r>
            <a:endParaRPr lang="fr-FR" sz="1200" i="1">
              <a:cs typeface="Roboto" pitchFamily="2" charset="0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i="1" u="sng">
                <a:solidFill>
                  <a:srgbClr val="000000"/>
                </a:solidFill>
              </a:rPr>
              <a:t>Prévoir un pique-nique et une tenue adaptée </a:t>
            </a: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endParaRPr lang="fr-FR" sz="1300" b="1">
              <a:cs typeface="Roboto" pitchFamily="2" charset="0"/>
            </a:endParaRPr>
          </a:p>
          <a:p>
            <a:endParaRPr lang="fr-FR" sz="1300">
              <a:cs typeface="Roboto" pitchFamily="2" charset="0"/>
            </a:endParaRPr>
          </a:p>
          <a:p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52804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Activité créative</a:t>
            </a:r>
          </a:p>
          <a:p>
            <a:endParaRPr lang="fr-FR" sz="1200" b="1">
              <a:cs typeface="Roboto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Customisation de bandana </a:t>
            </a:r>
          </a:p>
          <a:p>
            <a:endParaRPr lang="fr-FR" sz="1200" b="1">
              <a:cs typeface="Roboto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Fabrication de totem</a:t>
            </a: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Foot en salle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17h–19h30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Gymnase Ladoumègue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i="1" dirty="0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r>
              <a:rPr lang="fr-FR" sz="1200" i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Prévoir une tenue adaptée</a:t>
            </a:r>
            <a:endParaRPr lang="fr-FR" dirty="0"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FFFFFE"/>
              </a:solidFill>
              <a:cs typeface="Roboto"/>
            </a:endParaRPr>
          </a:p>
          <a:p>
            <a:pPr>
              <a:defRPr/>
            </a:pPr>
            <a:endParaRPr lang="fr-FR" sz="1200" i="1">
              <a:solidFill>
                <a:srgbClr val="000000"/>
              </a:solidFill>
              <a:cs typeface="Roboto" pitchFamily="2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2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Piscine</a:t>
            </a: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Joséphine-Baker</a:t>
            </a: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Paris</a:t>
            </a: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/>
          </a:p>
          <a:p>
            <a:pPr>
              <a:defRPr/>
            </a:pP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</a:t>
            </a:r>
            <a:r>
              <a:rPr lang="fr-FR" sz="12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13h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à la gare de Juvisy-sur-Orge</a:t>
            </a:r>
            <a:endParaRPr lang="fr-FR" sz="1200" i="1" dirty="0">
              <a:latin typeface="Roboto"/>
              <a:ea typeface="Roboto"/>
              <a:cs typeface="Roboto" pitchFamily="2" charset="0"/>
            </a:endParaRPr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1F30CA-C64F-4B97-9757-D0F92459B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5146" y="1769529"/>
            <a:ext cx="1512916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r>
              <a:rPr lang="fr-FR" sz="1200" b="1" dirty="0">
                <a:latin typeface="Roboto"/>
                <a:ea typeface="Roboto"/>
                <a:cs typeface="Roboto"/>
              </a:rPr>
              <a:t>Ouverture </a:t>
            </a:r>
            <a:endParaRPr lang="fr-FR" sz="1200" dirty="0">
              <a:latin typeface="Roboto"/>
              <a:ea typeface="Roboto"/>
              <a:cs typeface="Roboto"/>
            </a:endParaRPr>
          </a:p>
          <a:p>
            <a:r>
              <a:rPr lang="fr-FR" sz="1200" b="1" i="1" dirty="0">
                <a:latin typeface="Roboto"/>
                <a:ea typeface="Roboto"/>
                <a:cs typeface="Roboto"/>
              </a:rPr>
              <a:t>Espace Arnaud Beltrame</a:t>
            </a: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13h30-18h30</a:t>
            </a: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600" b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Après-midi</a:t>
            </a:r>
            <a:r>
              <a:rPr lang="fr-FR" sz="1200" b="1" dirty="0">
                <a:latin typeface="Roboto"/>
                <a:ea typeface="Roboto"/>
                <a:cs typeface="Roboto"/>
              </a:rPr>
              <a:t> jeux vidéo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GAME TIME 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6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600" b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fr-FR" sz="1600" b="1" dirty="0">
                <a:latin typeface="Roboto"/>
                <a:ea typeface="Roboto"/>
                <a:cs typeface="Roboto"/>
              </a:rPr>
              <a:t>FÉRIÉ</a:t>
            </a:r>
            <a:endParaRPr lang="fr-FR" sz="1800" b="1" dirty="0"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14 JUILLET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15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16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17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18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244EF-F56C-E8CF-6E42-C45D164545EB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19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20" name="Explosion : 8 points 19">
            <a:extLst>
              <a:ext uri="{FF2B5EF4-FFF2-40B4-BE49-F238E27FC236}">
                <a16:creationId xmlns:a16="http://schemas.microsoft.com/office/drawing/2014/main" id="{C8C529FA-F916-0E7A-7B1F-A1266E4A03E7}"/>
              </a:ext>
            </a:extLst>
          </p:cNvPr>
          <p:cNvSpPr/>
          <p:nvPr/>
        </p:nvSpPr>
        <p:spPr>
          <a:xfrm>
            <a:off x="6778423" y="3976988"/>
            <a:ext cx="1040917" cy="88741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38C94DB-3347-36E3-9925-15F1FEB6E0D1}"/>
              </a:ext>
            </a:extLst>
          </p:cNvPr>
          <p:cNvSpPr txBox="1">
            <a:spLocks/>
          </p:cNvSpPr>
          <p:nvPr/>
        </p:nvSpPr>
        <p:spPr>
          <a:xfrm>
            <a:off x="6622494" y="1759801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L’île des aventuriers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cs typeface="Roboto"/>
              </a:rPr>
              <a:t>Goûter partagé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46A70DF-150D-F5D8-B7EE-7DC9A3B9CBA5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7005F555-5CC4-3D0D-FFF2-79C8D367F941}"/>
              </a:ext>
            </a:extLst>
          </p:cNvPr>
          <p:cNvSpPr/>
          <p:nvPr/>
        </p:nvSpPr>
        <p:spPr>
          <a:xfrm>
            <a:off x="5256207" y="2823588"/>
            <a:ext cx="999328" cy="75495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0" name="Explosion : 8 points 29">
            <a:extLst>
              <a:ext uri="{FF2B5EF4-FFF2-40B4-BE49-F238E27FC236}">
                <a16:creationId xmlns:a16="http://schemas.microsoft.com/office/drawing/2014/main" id="{F1095F5A-C242-A0E5-35E4-922A77DEBB9D}"/>
              </a:ext>
            </a:extLst>
          </p:cNvPr>
          <p:cNvSpPr/>
          <p:nvPr/>
        </p:nvSpPr>
        <p:spPr>
          <a:xfrm>
            <a:off x="2086800" y="2907473"/>
            <a:ext cx="999328" cy="671073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1" name="Bulle narrative : ronde 30">
            <a:extLst>
              <a:ext uri="{FF2B5EF4-FFF2-40B4-BE49-F238E27FC236}">
                <a16:creationId xmlns:a16="http://schemas.microsoft.com/office/drawing/2014/main" id="{E49C7A31-B77D-CDBE-0B66-C4C71B5E1578}"/>
              </a:ext>
            </a:extLst>
          </p:cNvPr>
          <p:cNvSpPr/>
          <p:nvPr/>
        </p:nvSpPr>
        <p:spPr>
          <a:xfrm>
            <a:off x="6809014" y="2464018"/>
            <a:ext cx="1190209" cy="1222879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Grand jeu</a:t>
            </a:r>
          </a:p>
          <a:p>
            <a:pPr algn="ctr"/>
            <a:r>
              <a:rPr lang="fr-FR" sz="1200" dirty="0"/>
              <a:t>Koh Lanta  </a:t>
            </a:r>
            <a:endParaRPr lang="fr-FR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23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3ABD-80A2-C117-DD16-A56A339CF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35F2B6-2921-8E22-26CF-77F5EB2A3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dirty="0">
                <a:latin typeface="Roboto"/>
                <a:ea typeface="Roboto"/>
                <a:cs typeface="Roboto"/>
              </a:rPr>
              <a:t>14h-19h30</a:t>
            </a:r>
            <a:r>
              <a:rPr lang="fr-FR" sz="1200" b="1" dirty="0">
                <a:latin typeface="Roboto"/>
                <a:ea typeface="Roboto"/>
                <a:cs typeface="Roboto"/>
              </a:rPr>
              <a:t> </a:t>
            </a:r>
            <a:br>
              <a:rPr lang="fr-FR" sz="1200" dirty="0">
                <a:latin typeface="Roboto"/>
                <a:ea typeface="Roboto"/>
                <a:cs typeface="Roboto"/>
              </a:rPr>
            </a:br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 b="1" dirty="0">
              <a:latin typeface="Roboto"/>
              <a:ea typeface="Roboto"/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Activité sportive </a:t>
            </a:r>
            <a:endParaRPr lang="fr-FR" dirty="0">
              <a:cs typeface="Roboto"/>
            </a:endParaRPr>
          </a:p>
          <a:p>
            <a:endParaRPr lang="fr-FR" sz="1200">
              <a:latin typeface="Roboto"/>
              <a:ea typeface="Roboto"/>
              <a:cs typeface="Roboto" pitchFamily="2" charset="0"/>
            </a:endParaRPr>
          </a:p>
          <a:p>
            <a:r>
              <a:rPr lang="fr-FR" sz="1200" dirty="0" err="1">
                <a:latin typeface="Roboto"/>
                <a:ea typeface="Roboto"/>
                <a:cs typeface="Roboto"/>
              </a:rPr>
              <a:t>Molkky</a:t>
            </a:r>
            <a:r>
              <a:rPr lang="fr-FR" sz="1200" dirty="0">
                <a:latin typeface="Roboto"/>
                <a:ea typeface="Roboto"/>
                <a:cs typeface="Roboto"/>
              </a:rPr>
              <a:t> </a:t>
            </a:r>
          </a:p>
          <a:p>
            <a:endParaRPr lang="fr-FR" sz="1200" b="1">
              <a:latin typeface="Roboto"/>
              <a:ea typeface="Roboto"/>
              <a:cs typeface="Roboto" pitchFamily="2" charset="0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Pétanque</a:t>
            </a:r>
          </a:p>
          <a:p>
            <a:endParaRPr lang="fr-FR" sz="1200">
              <a:solidFill>
                <a:schemeClr val="bg1"/>
              </a:solidFill>
            </a:endParaRPr>
          </a:p>
          <a:p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5909C-9CC0-3AA6-AF46-6B7BACDF4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52804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i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Jeu d’ambiance</a:t>
            </a:r>
            <a:endParaRPr lang="fr-FR" dirty="0"/>
          </a:p>
          <a:p>
            <a:pPr>
              <a:defRPr/>
            </a:pPr>
            <a:r>
              <a:rPr lang="fr-FR" sz="1200" err="1">
                <a:latin typeface="Roboto"/>
                <a:ea typeface="Roboto"/>
                <a:cs typeface="Roboto"/>
              </a:rPr>
              <a:t>Undercover</a:t>
            </a:r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Foot en salle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17h–19h30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Gymnase Ladoumègue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100">
              <a:solidFill>
                <a:schemeClr val="bg1"/>
              </a:solidFill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456EC7-0F3F-55D1-7AE5-371AB2CDD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2" y="1748249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3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Île de loisirs de </a:t>
            </a: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Buthiers </a:t>
            </a:r>
          </a:p>
          <a:p>
            <a:endParaRPr lang="fr-FR" sz="1200"/>
          </a:p>
          <a:p>
            <a:r>
              <a:rPr lang="fr-FR" sz="1200" dirty="0">
                <a:latin typeface="Roboto"/>
                <a:ea typeface="Roboto"/>
                <a:cs typeface="Roboto"/>
              </a:rPr>
              <a:t>Surf à vague </a:t>
            </a:r>
          </a:p>
          <a:p>
            <a:endParaRPr lang="fr-FR" sz="1200"/>
          </a:p>
          <a:p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</a:t>
            </a:r>
            <a:r>
              <a:rPr lang="fr-FR" sz="12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10h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à </a:t>
            </a:r>
            <a:r>
              <a:rPr lang="fr-FR" sz="1200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l’Espace</a:t>
            </a:r>
            <a:r>
              <a:rPr kumimoji="0" lang="fr-FR" sz="12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Marianne</a:t>
            </a:r>
            <a:endParaRPr lang="fr-FR" sz="1200" i="1" dirty="0">
              <a:latin typeface="Roboto"/>
              <a:ea typeface="Roboto"/>
              <a:cs typeface="Roboto" pitchFamily="2" charset="0"/>
            </a:endParaRPr>
          </a:p>
          <a:p>
            <a:endParaRPr lang="fr-FR" sz="1200"/>
          </a:p>
          <a:p>
            <a:pPr>
              <a:defRPr/>
            </a:pPr>
            <a:r>
              <a:rPr lang="fr-FR" sz="1200" i="1" u="sng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Prévoir un pique-nique et une tenue adaptée </a:t>
            </a: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4866BA-A315-ED3E-9942-BD94656C1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1791FF1-FE8B-382C-FC64-B170CDD81C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5146" y="1769529"/>
            <a:ext cx="1512916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r>
              <a:rPr lang="fr-FR" sz="1200" b="1" dirty="0">
                <a:latin typeface="Roboto"/>
                <a:ea typeface="Roboto"/>
                <a:cs typeface="Roboto"/>
              </a:rPr>
              <a:t>Ouverture </a:t>
            </a:r>
            <a:endParaRPr lang="fr-FR" sz="1200" dirty="0">
              <a:latin typeface="Roboto"/>
              <a:ea typeface="Roboto"/>
              <a:cs typeface="Roboto"/>
            </a:endParaRPr>
          </a:p>
          <a:p>
            <a:r>
              <a:rPr lang="fr-FR" sz="1200" b="1" i="1" dirty="0">
                <a:latin typeface="Roboto"/>
                <a:ea typeface="Roboto"/>
                <a:cs typeface="Roboto"/>
              </a:rPr>
              <a:t>Espace Arnaud Beltrame</a:t>
            </a: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13h30-18h30</a:t>
            </a: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 b="1" dirty="0">
              <a:latin typeface="Roboto"/>
              <a:ea typeface="Roboto"/>
              <a:cs typeface="Roboto"/>
            </a:endParaRPr>
          </a:p>
          <a:p>
            <a:endParaRPr lang="fr-FR" sz="1200" b="1" dirty="0">
              <a:latin typeface="Roboto"/>
              <a:ea typeface="Roboto"/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Activité sportive</a:t>
            </a:r>
            <a:endParaRPr lang="fr-FR" dirty="0"/>
          </a:p>
          <a:p>
            <a:r>
              <a:rPr lang="fr-FR" sz="1200" dirty="0">
                <a:latin typeface="Roboto"/>
                <a:ea typeface="Roboto"/>
                <a:cs typeface="Roboto"/>
              </a:rPr>
              <a:t>Tournoi de </a:t>
            </a: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Tennis de table </a:t>
            </a:r>
          </a:p>
          <a:p>
            <a:endParaRPr lang="fr-FR" sz="1200">
              <a:cs typeface="Roboto"/>
            </a:endParaRPr>
          </a:p>
          <a:p>
            <a:endParaRPr lang="fr-FR" sz="1200">
              <a:cs typeface="Roboto"/>
            </a:endParaRPr>
          </a:p>
          <a:p>
            <a:pPr>
              <a:defRPr/>
            </a:pPr>
            <a:endParaRPr lang="fr-FR" sz="1200"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 Gouter  partagé </a:t>
            </a:r>
            <a:br>
              <a:rPr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Roboto" pitchFamily="2" charset="0"/>
              </a:rPr>
            </a:b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200">
              <a:solidFill>
                <a:schemeClr val="bg1"/>
              </a:solidFill>
              <a:cs typeface="Roboto" pitchFamily="2" charset="0"/>
            </a:endParaRPr>
          </a:p>
          <a:p>
            <a:pPr>
              <a:defRPr/>
            </a:pP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A78E3E-A5DA-B5B2-104D-CB7ECA8991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Atelier culinaire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Crée ton </a:t>
            </a:r>
            <a:r>
              <a:rPr lang="fr-FR" sz="1200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ton</a:t>
            </a: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Smoothie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Tournoi de </a:t>
            </a: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baby-foot</a:t>
            </a: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2 vs 2 </a:t>
            </a:r>
            <a:endParaRPr lang="fr-FR" sz="1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FFFFFE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4824750-B3EE-9B41-2D57-F43BBF0963C5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9BDAC1-6FE3-65D9-3655-5C3377BDDBCA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>
                <a:solidFill>
                  <a:srgbClr val="FFFFFF"/>
                </a:solidFill>
                <a:latin typeface="The Bold Font"/>
              </a:rPr>
              <a:t>21 JUILLET</a:t>
            </a:r>
            <a:endParaRPr lang="fr-FR" sz="140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048CE-E6EE-BF8E-1983-83481189F370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22 JUILLET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6C6AA-0625-977E-622C-08A5E8F28A8C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23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392337-8484-78B6-B1DA-EFE7A8B425F2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2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4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JUILLET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76D13D-E38B-1C37-7295-2767C397A722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25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2373A9-F84D-D775-658C-5FF747AD9E0E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26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20" name="Explosion : 8 points 19">
            <a:extLst>
              <a:ext uri="{FF2B5EF4-FFF2-40B4-BE49-F238E27FC236}">
                <a16:creationId xmlns:a16="http://schemas.microsoft.com/office/drawing/2014/main" id="{109E6123-4704-987A-152F-4EB6AA119B26}"/>
              </a:ext>
            </a:extLst>
          </p:cNvPr>
          <p:cNvSpPr/>
          <p:nvPr/>
        </p:nvSpPr>
        <p:spPr>
          <a:xfrm>
            <a:off x="6778423" y="3976988"/>
            <a:ext cx="1040917" cy="887418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5386E9-E363-8210-3934-7A1B3C87C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3E8F09CA-E333-A47A-5871-180E2C2C3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9C2C85B-99DF-D91F-0FFB-7899EF0CE751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1A51EE1-72FC-B731-F68B-BD5A183084E4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F83DE33-CA65-2A94-0E59-B3F4CDEEA182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1080735-03F8-E9A3-3804-0A6327FE9DB4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5E44DDA-485C-2B2D-8C76-C460A51704FD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23F9581-869E-049A-1A6B-36EDF09F9DD9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774C3D5-1A57-C0F0-E855-02F7E63A4740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D359C3C-9F0F-67D9-4D09-27926BD00DB2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EAB85CD-DA64-5682-1704-4795BCDC5343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003AE26-8E01-1CD0-2393-DA61C410099E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F564EE2-E62C-1129-A5BF-DE1125013664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475B309-EC9C-9946-BDF7-7E68F7623933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C92D69E6-A81B-E050-6815-2E232103EDE1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234A07D-58A3-7AA8-8865-DE6DD5FABC2A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A24069F-A5D6-044E-FE23-AB7FC161B95A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B1491E5-1E6A-36A5-A516-EA11FA5E1CFC}"/>
              </a:ext>
            </a:extLst>
          </p:cNvPr>
          <p:cNvSpPr txBox="1">
            <a:spLocks/>
          </p:cNvSpPr>
          <p:nvPr/>
        </p:nvSpPr>
        <p:spPr>
          <a:xfrm>
            <a:off x="6622494" y="1759801"/>
            <a:ext cx="1512916" cy="4452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 lnSpcReduction="1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 </a:t>
            </a:r>
          </a:p>
          <a:p>
            <a:r>
              <a:rPr lang="fr-FR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De la pomme de terre au trésor</a:t>
            </a: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/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Aqua boulevard</a:t>
            </a:r>
          </a:p>
          <a:p>
            <a:pPr>
              <a:defRPr/>
            </a:pPr>
            <a:r>
              <a:rPr lang="fr-FR" sz="1200" b="1" dirty="0">
                <a:latin typeface="Roboto"/>
                <a:ea typeface="Roboto"/>
                <a:cs typeface="Roboto"/>
              </a:rPr>
              <a:t>18h-22h</a:t>
            </a:r>
          </a:p>
          <a:p>
            <a:pPr>
              <a:defRPr/>
            </a:pPr>
            <a:endParaRPr lang="fr-FR" sz="1200"/>
          </a:p>
          <a:p>
            <a:pPr>
              <a:defRPr/>
            </a:pPr>
            <a:r>
              <a:rPr lang="fr-FR" sz="1200" u="sng" dirty="0">
                <a:latin typeface="Roboto"/>
                <a:ea typeface="Roboto"/>
                <a:cs typeface="Roboto"/>
              </a:rPr>
              <a:t>Rdv à 17h</a:t>
            </a:r>
            <a:endParaRPr lang="fr-FR" sz="1200" u="sng">
              <a:cs typeface="Roboto"/>
            </a:endParaRPr>
          </a:p>
          <a:p>
            <a:pPr>
              <a:defRPr/>
            </a:pPr>
            <a:r>
              <a:rPr lang="fr-FR" sz="1200" u="sng" dirty="0">
                <a:latin typeface="Roboto"/>
                <a:ea typeface="Roboto"/>
                <a:cs typeface="Roboto"/>
              </a:rPr>
              <a:t> à la gare de Juvisy-sur-Orge </a:t>
            </a:r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  <a:p>
            <a:pPr>
              <a:defRPr/>
            </a:pPr>
            <a:endParaRPr lang="fr-FR" sz="120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5DF3A0C-7D81-283E-014F-026166959C21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0FDCCB29-E9FD-DDB8-D4BA-8A90A21F1428}"/>
              </a:ext>
            </a:extLst>
          </p:cNvPr>
          <p:cNvSpPr/>
          <p:nvPr/>
        </p:nvSpPr>
        <p:spPr>
          <a:xfrm>
            <a:off x="5258097" y="2773346"/>
            <a:ext cx="999328" cy="793820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sp>
        <p:nvSpPr>
          <p:cNvPr id="31" name="Bulle narrative : ronde 30">
            <a:extLst>
              <a:ext uri="{FF2B5EF4-FFF2-40B4-BE49-F238E27FC236}">
                <a16:creationId xmlns:a16="http://schemas.microsoft.com/office/drawing/2014/main" id="{F8F5B8D4-56F5-BC50-90F7-5EDECC012D77}"/>
              </a:ext>
            </a:extLst>
          </p:cNvPr>
          <p:cNvSpPr/>
          <p:nvPr/>
        </p:nvSpPr>
        <p:spPr>
          <a:xfrm>
            <a:off x="6735659" y="2512635"/>
            <a:ext cx="1332584" cy="73675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Grand jeu</a:t>
            </a:r>
          </a:p>
          <a:p>
            <a:pPr algn="ctr"/>
            <a:r>
              <a:rPr lang="fr-FR" sz="1200"/>
              <a:t>Troc Patate  </a:t>
            </a:r>
          </a:p>
        </p:txBody>
      </p:sp>
      <p:sp>
        <p:nvSpPr>
          <p:cNvPr id="32" name="Explosion : 8 points 31">
            <a:extLst>
              <a:ext uri="{FF2B5EF4-FFF2-40B4-BE49-F238E27FC236}">
                <a16:creationId xmlns:a16="http://schemas.microsoft.com/office/drawing/2014/main" id="{C32BF177-A39D-67BE-7682-993D4F38E159}"/>
              </a:ext>
            </a:extLst>
          </p:cNvPr>
          <p:cNvSpPr/>
          <p:nvPr/>
        </p:nvSpPr>
        <p:spPr>
          <a:xfrm>
            <a:off x="6879288" y="4124438"/>
            <a:ext cx="999328" cy="568142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</p:spTree>
    <p:extLst>
      <p:ext uri="{BB962C8B-B14F-4D97-AF65-F5344CB8AC3E}">
        <p14:creationId xmlns:p14="http://schemas.microsoft.com/office/powerpoint/2010/main" val="41819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3305" y="1752822"/>
            <a:ext cx="1431701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14h–1</a:t>
            </a:r>
            <a:r>
              <a:rPr lang="fr-FR" sz="1200" dirty="0">
                <a:latin typeface="Roboto"/>
                <a:ea typeface="Roboto"/>
                <a:cs typeface="Roboto"/>
              </a:rPr>
              <a:t>9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h30</a:t>
            </a:r>
            <a:endParaRPr lang="fr-FR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noProof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noProof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noProof="0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de loisirs 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Etampes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13h30 à la gare de Juvisy-sur-Orge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239" y="1775667"/>
            <a:ext cx="1486790" cy="445747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3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3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300" b="1" i="1">
              <a:cs typeface="Roboto"/>
            </a:endParaRPr>
          </a:p>
          <a:p>
            <a:r>
              <a:rPr lang="fr-FR" sz="1200" b="1" i="1" dirty="0">
                <a:latin typeface="Roboto"/>
                <a:ea typeface="Roboto"/>
                <a:cs typeface="Roboto"/>
              </a:rPr>
              <a:t> </a:t>
            </a:r>
            <a:endParaRPr lang="fr-FR" sz="1200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musicale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Blind test 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Karaoké battle duo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ou solo 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Just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dance </a:t>
            </a:r>
            <a:endParaRPr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Foot en salle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17h–19h30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Gymnase Ladoumègue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6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4261" y="1775667"/>
            <a:ext cx="1512916" cy="4457478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Espace Arnaud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Beltrame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14h-</a:t>
            </a:r>
            <a:r>
              <a:rPr kumimoji="0" lang="fr-FR" sz="4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19h30</a:t>
            </a:r>
            <a:endParaRPr kumimoji="0" lang="fr-FR" sz="4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Aqua Sénart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Piscine 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b="1">
              <a:solidFill>
                <a:srgbClr val="FFFFFE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</a:t>
            </a:r>
            <a:r>
              <a:rPr kumimoji="0" lang="fr-FR" sz="4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13h30</a:t>
            </a:r>
            <a:r>
              <a:rPr kumimoji="0" lang="fr-FR" sz="4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 à la gare de Juvisy-sur-Orge</a:t>
            </a:r>
            <a:endParaRPr kumimoji="0" lang="fr-FR" sz="4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b="1" u="sng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4800" b="1" noProof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100" u="sng">
              <a:cs typeface="Roboto" pitchFamily="2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2284" y="1752801"/>
            <a:ext cx="1512916" cy="445292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</a:t>
            </a:r>
            <a:r>
              <a:rPr lang="fr-FR" sz="1200" b="1" i="1" dirty="0">
                <a:latin typeface="Roboto"/>
                <a:ea typeface="Roboto"/>
                <a:cs typeface="Roboto"/>
              </a:rPr>
              <a:t> Rossif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endParaRPr lang="fr-FR" sz="1200" i="1" dirty="0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de loisirs Jablines</a:t>
            </a: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Baignade Accrobranche</a:t>
            </a:r>
            <a:endParaRPr lang="fr-FR" sz="12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dirty="0">
              <a:latin typeface="Roboto"/>
              <a:ea typeface="Roboto"/>
              <a:cs typeface="Roboto"/>
            </a:endParaRPr>
          </a:p>
          <a:p>
            <a:pPr>
              <a:defRPr/>
            </a:pPr>
            <a:br>
              <a:rPr lang="fr-FR" sz="1300" b="1" dirty="0">
                <a:latin typeface="Roboto"/>
                <a:ea typeface="Roboto"/>
                <a:cs typeface="Roboto"/>
              </a:rPr>
            </a:br>
            <a:endParaRPr lang="fr-FR" sz="1300" dirty="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300" dirty="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Rdv 9h30 à la Société Générale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Prévoir une tenue adaptée et un pique-nique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sng" dirty="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 dirty="0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3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endParaRPr lang="fr-FR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1F30CA-C64F-4B97-9757-D0F92459B1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769" y="1776705"/>
            <a:ext cx="1495269" cy="4452924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13h30-18h30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endParaRPr lang="fr-FR" sz="1200" b="1"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latin typeface="Roboto"/>
              <a:ea typeface="Roboto"/>
              <a:cs typeface="Roboto"/>
            </a:endParaRPr>
          </a:p>
          <a:p>
            <a:endParaRPr lang="fr-FR" sz="1200" b="1">
              <a:cs typeface="Roboto"/>
            </a:endParaRPr>
          </a:p>
          <a:p>
            <a:r>
              <a:rPr lang="fr-FR" sz="1200" b="1" dirty="0">
                <a:latin typeface="Roboto"/>
                <a:ea typeface="Roboto"/>
                <a:cs typeface="Roboto"/>
              </a:rPr>
              <a:t>Jeux collectifs</a:t>
            </a: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Jeux de</a:t>
            </a:r>
          </a:p>
          <a:p>
            <a:r>
              <a:rPr lang="fr-FR" sz="1200" dirty="0">
                <a:latin typeface="Roboto"/>
                <a:ea typeface="Roboto"/>
                <a:cs typeface="Roboto"/>
              </a:rPr>
              <a:t> société </a:t>
            </a:r>
          </a:p>
          <a:p>
            <a:endParaRPr lang="fr-FR" sz="1200"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2778" y="1751788"/>
            <a:ext cx="1469367" cy="44585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  <a:endParaRPr lang="fr-FR" sz="1200" i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lang="fr-FR" sz="12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culinaire 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Crêpe party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Activité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d’expression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Avis de recherche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                                  </a:t>
            </a: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Goûter partagé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15-17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179441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28 JUILLET</a:t>
            </a:r>
            <a:endParaRPr lang="fr-FR" sz="140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1830184" y="1171272"/>
            <a:ext cx="1481051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29 JUILLET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3399238" y="1170432"/>
            <a:ext cx="1491417" cy="4887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30 JUILLET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015346" y="1170433"/>
            <a:ext cx="1481050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31 JUILLET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6636995" y="1170432"/>
            <a:ext cx="1467913" cy="488743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01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244EF-F56C-E8CF-6E42-C45D164545EB}"/>
              </a:ext>
            </a:extLst>
          </p:cNvPr>
          <p:cNvSpPr/>
          <p:nvPr/>
        </p:nvSpPr>
        <p:spPr>
          <a:xfrm>
            <a:off x="8213643" y="1170432"/>
            <a:ext cx="1512916" cy="488743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SAMEDI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02 AOÛT 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8" name="Explosion : 8 points 7">
            <a:extLst>
              <a:ext uri="{FF2B5EF4-FFF2-40B4-BE49-F238E27FC236}">
                <a16:creationId xmlns:a16="http://schemas.microsoft.com/office/drawing/2014/main" id="{3F6A75EC-D23E-B2C6-43C6-1B7516918294}"/>
              </a:ext>
            </a:extLst>
          </p:cNvPr>
          <p:cNvSpPr/>
          <p:nvPr/>
        </p:nvSpPr>
        <p:spPr>
          <a:xfrm>
            <a:off x="6834034" y="2464019"/>
            <a:ext cx="999328" cy="887777"/>
          </a:xfrm>
          <a:prstGeom prst="irregularSeal1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The Bold Font" pitchFamily="2" charset="0"/>
                <a:ea typeface="Roboto" panose="02000000000000000000" pitchFamily="2" charset="0"/>
              </a:rPr>
              <a:t>SORTIE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B5FB89-09E1-CC15-44EA-F387BB404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213" y="2610096"/>
            <a:ext cx="999831" cy="6706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D1198C-4049-88AD-AC67-6A64AC594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67" y="2610096"/>
            <a:ext cx="1101972" cy="7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5670C-7346-7F28-92EE-CB9BAB360C9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5765" y="2757121"/>
            <a:ext cx="4827639" cy="1148625"/>
          </a:xfrm>
        </p:spPr>
        <p:txBody>
          <a:bodyPr lIns="91440" tIns="45720" rIns="91440" bIns="45720" anchor="t" anchorCtr="0">
            <a:normAutofit/>
          </a:bodyPr>
          <a:lstStyle/>
          <a:p>
            <a:pPr marL="0" indent="0" algn="l">
              <a:buNone/>
            </a:pPr>
            <a:r>
              <a:rPr lang="fr-FR" sz="1100" b="1" dirty="0">
                <a:latin typeface="Roboto"/>
                <a:ea typeface="Roboto"/>
                <a:cs typeface="Roboto"/>
              </a:rPr>
              <a:t>Responsable</a:t>
            </a:r>
            <a:r>
              <a:rPr lang="it-IT" sz="1100" b="1" dirty="0">
                <a:latin typeface="Roboto"/>
                <a:ea typeface="Roboto"/>
                <a:cs typeface="Roboto"/>
              </a:rPr>
              <a:t> </a:t>
            </a:r>
            <a:r>
              <a:rPr lang="it-IT" sz="1100" b="1" dirty="0" err="1">
                <a:latin typeface="Roboto"/>
                <a:ea typeface="Roboto"/>
                <a:cs typeface="Roboto"/>
              </a:rPr>
              <a:t>ifac</a:t>
            </a:r>
            <a:r>
              <a:rPr lang="it-IT" sz="1100" b="1" dirty="0">
                <a:latin typeface="Roboto"/>
                <a:ea typeface="Roboto"/>
                <a:cs typeface="Roboto"/>
              </a:rPr>
              <a:t> </a:t>
            </a:r>
            <a:r>
              <a:rPr lang="it-IT" sz="1100" b="1" dirty="0" err="1">
                <a:latin typeface="Roboto"/>
                <a:ea typeface="Roboto"/>
                <a:cs typeface="Roboto"/>
              </a:rPr>
              <a:t>Juvisy</a:t>
            </a:r>
            <a:r>
              <a:rPr lang="it-IT" sz="1100" b="1" dirty="0">
                <a:latin typeface="Roboto"/>
                <a:ea typeface="Roboto"/>
                <a:cs typeface="Roboto"/>
              </a:rPr>
              <a:t> Animation</a:t>
            </a: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Melody VIRESOLVY – 07 65 15 32 59 </a:t>
            </a:r>
            <a:endParaRPr lang="it-I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melody.viresolvy</a:t>
            </a: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@juvisy.ifac.asso.fr</a:t>
            </a: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 </a:t>
            </a:r>
            <a:endParaRPr kumimoji="0" lang="it-IT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  <a:p>
            <a:pPr marL="0" indent="0" algn="l">
              <a:buNone/>
            </a:pPr>
            <a:endParaRPr lang="it-IT" sz="1100" b="1" dirty="0"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it-IT" sz="1100" b="1"/>
          </a:p>
          <a:p>
            <a:pPr algn="l"/>
            <a:endParaRPr lang="it-IT" sz="11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D4922-9B3B-118A-8C56-66E0DCA6B850}"/>
              </a:ext>
            </a:extLst>
          </p:cNvPr>
          <p:cNvSpPr/>
          <p:nvPr/>
        </p:nvSpPr>
        <p:spPr>
          <a:xfrm>
            <a:off x="114457" y="5969550"/>
            <a:ext cx="2200074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44C863-3F61-263E-0272-00C4C9437C2C}"/>
              </a:ext>
            </a:extLst>
          </p:cNvPr>
          <p:cNvSpPr txBox="1">
            <a:spLocks noGrp="1"/>
          </p:cNvSpPr>
          <p:nvPr>
            <p:ph type="body" sz="quarter" idx="52"/>
          </p:nvPr>
        </p:nvSpPr>
        <p:spPr>
          <a:xfrm>
            <a:off x="-4904" y="2402181"/>
            <a:ext cx="9906000" cy="338554"/>
          </a:xfrm>
          <a:prstGeom prst="rect">
            <a:avLst/>
          </a:prstGeom>
          <a:solidFill>
            <a:srgbClr val="2F5597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he Bold Font"/>
                <a:ea typeface="Roboto"/>
              </a:rPr>
              <a:t>Contacts animation jeunesse Juvisy</a:t>
            </a:r>
            <a:endParaRPr lang="fr-FR" sz="16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D2428AC-BDEC-0E55-DCF1-658A94CE1A99}"/>
              </a:ext>
            </a:extLst>
          </p:cNvPr>
          <p:cNvSpPr txBox="1">
            <a:spLocks/>
          </p:cNvSpPr>
          <p:nvPr/>
        </p:nvSpPr>
        <p:spPr>
          <a:xfrm>
            <a:off x="-4903" y="3895917"/>
            <a:ext cx="9905999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Inscriptions</a:t>
            </a:r>
            <a:endParaRPr lang="fr-FR" sz="105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804BB3-D701-B20F-95B2-DE72B530F40E}"/>
              </a:ext>
            </a:extLst>
          </p:cNvPr>
          <p:cNvSpPr txBox="1"/>
          <p:nvPr/>
        </p:nvSpPr>
        <p:spPr>
          <a:xfrm>
            <a:off x="28420" y="4285445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Pour participer aux activités jeunesse de l’</a:t>
            </a:r>
            <a:r>
              <a:rPr lang="fr-FR" sz="1200" b="1" err="1">
                <a:latin typeface="Roboto" panose="02000000000000000000" pitchFamily="2" charset="0"/>
                <a:ea typeface="Roboto" panose="02000000000000000000" pitchFamily="2" charset="0"/>
              </a:rPr>
              <a:t>ifac</a:t>
            </a:r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, il est obligatoire de compléter le dossier d’inscription et de le remettre à l’équipe ou à l’accueil famille, accompagné d’une pièce d’identité, de la copie du carnet de vaccins et d’un justificatif de domicile.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C2B0B12-C836-C3C9-F4F4-F40DEFAAB989}"/>
              </a:ext>
            </a:extLst>
          </p:cNvPr>
          <p:cNvSpPr txBox="1">
            <a:spLocks/>
          </p:cNvSpPr>
          <p:nvPr/>
        </p:nvSpPr>
        <p:spPr>
          <a:xfrm>
            <a:off x="0" y="4878167"/>
            <a:ext cx="4830090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ACCUEIL JUVISY ANIMATION JEUNESSE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C2BC10-ECBD-96C6-DE68-EBE5C78C77AE}"/>
              </a:ext>
            </a:extLst>
          </p:cNvPr>
          <p:cNvSpPr txBox="1"/>
          <p:nvPr/>
        </p:nvSpPr>
        <p:spPr>
          <a:xfrm>
            <a:off x="0" y="5181010"/>
            <a:ext cx="4827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1 rue de l’observatoire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01 81 93 30 43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animation.jeunesse@juvisy.ifac.asso.fr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FD1A6D2-400B-B435-7374-7EC3E1E084F5}"/>
              </a:ext>
            </a:extLst>
          </p:cNvPr>
          <p:cNvSpPr txBox="1">
            <a:spLocks/>
          </p:cNvSpPr>
          <p:nvPr/>
        </p:nvSpPr>
        <p:spPr>
          <a:xfrm>
            <a:off x="5108747" y="4878167"/>
            <a:ext cx="4830091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MAISON DE QUARTIER FRÉDÉRIC ROSSIF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29FF42-5D6F-3AD2-02DA-16DEA2AF4B71}"/>
              </a:ext>
            </a:extLst>
          </p:cNvPr>
          <p:cNvSpPr txBox="1"/>
          <p:nvPr/>
        </p:nvSpPr>
        <p:spPr>
          <a:xfrm>
            <a:off x="5075909" y="5181010"/>
            <a:ext cx="4830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2 rue des Palombes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endParaRPr lang="fr-FR" sz="3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20C99D-0DFA-E22B-B888-EE28218B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58" y="6353646"/>
            <a:ext cx="1414084" cy="494722"/>
          </a:xfrm>
          <a:prstGeom prst="rect">
            <a:avLst/>
          </a:prstGeom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0852672-2671-BE66-5AE2-6A379D30916E}"/>
              </a:ext>
            </a:extLst>
          </p:cNvPr>
          <p:cNvSpPr txBox="1">
            <a:spLocks/>
          </p:cNvSpPr>
          <p:nvPr/>
        </p:nvSpPr>
        <p:spPr>
          <a:xfrm>
            <a:off x="5078361" y="2757122"/>
            <a:ext cx="4827639" cy="1148626"/>
          </a:xfrm>
        </p:spPr>
        <p:txBody>
          <a:bodyPr lIns="91440" tIns="45720" rIns="91440" bIns="45720" anchor="t" anchorCtr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969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1100" b="1">
                <a:latin typeface="Roboto"/>
                <a:ea typeface="Roboto"/>
                <a:cs typeface="Roboto"/>
              </a:rPr>
              <a:t>Directeur</a:t>
            </a:r>
            <a:r>
              <a:rPr lang="fr-FR" sz="11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fr-FR" sz="1100" b="1">
                <a:latin typeface="Roboto"/>
                <a:ea typeface="Roboto"/>
                <a:cs typeface="Roboto"/>
              </a:rPr>
              <a:t>jeunesse</a:t>
            </a:r>
            <a:r>
              <a:rPr lang="fr-FR" sz="11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de la période</a:t>
            </a:r>
            <a:endParaRPr lang="fr-FR" sz="1100">
              <a:cs typeface="Roboto" pitchFamily="2" charset="0"/>
            </a:endParaRPr>
          </a:p>
          <a:p>
            <a:pPr marL="0" indent="0" algn="l">
              <a:buNone/>
              <a:defRPr/>
            </a:pPr>
            <a:r>
              <a:rPr lang="it-IT" sz="1100" dirty="0">
                <a:latin typeface="Roboto"/>
                <a:ea typeface="Roboto"/>
                <a:cs typeface="Roboto"/>
              </a:rPr>
              <a:t>Claude MOLEKA – 07 65 18 20 11</a:t>
            </a:r>
            <a:endParaRPr lang="it-IT" dirty="0"/>
          </a:p>
          <a:p>
            <a:pPr marL="0" indent="0" algn="l">
              <a:buNone/>
            </a:pPr>
            <a:endParaRPr lang="it-IT" sz="1100">
              <a:latin typeface="Roboto"/>
              <a:ea typeface="Roboto"/>
              <a:cs typeface="Roboto"/>
            </a:endParaRPr>
          </a:p>
        </p:txBody>
      </p:sp>
      <p:pic>
        <p:nvPicPr>
          <p:cNvPr id="13" name="Image 12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207EBE50-A161-FE60-FA39-A9ED8C4C95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55556"/>
          <a:stretch/>
        </p:blipFill>
        <p:spPr>
          <a:xfrm>
            <a:off x="-4904" y="1"/>
            <a:ext cx="9906000" cy="2409458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86A3209-6D75-3FFA-B9CA-D4C9A9DC35D8}"/>
              </a:ext>
            </a:extLst>
          </p:cNvPr>
          <p:cNvSpPr txBox="1">
            <a:spLocks/>
          </p:cNvSpPr>
          <p:nvPr/>
        </p:nvSpPr>
        <p:spPr>
          <a:xfrm>
            <a:off x="5083014" y="5628865"/>
            <a:ext cx="4830091" cy="3101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/>
                <a:ea typeface="Roboto"/>
              </a:rPr>
              <a:t>ESPACE ARNAUD BELTRAME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4847AC-C235-7E38-6C40-501A5A358076}"/>
              </a:ext>
            </a:extLst>
          </p:cNvPr>
          <p:cNvSpPr txBox="1"/>
          <p:nvPr/>
        </p:nvSpPr>
        <p:spPr>
          <a:xfrm>
            <a:off x="6120839" y="5967663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>
                <a:latin typeface="Roboto"/>
                <a:cs typeface="Segoe UI"/>
              </a:rPr>
              <a:t>23 avenue  Estienne d'Orves</a:t>
            </a:r>
            <a:endParaRPr lang="en-US" sz="1100">
              <a:latin typeface="Roboto"/>
              <a:ea typeface="Roboto"/>
              <a:cs typeface="Segoe UI"/>
            </a:endParaRPr>
          </a:p>
          <a:p>
            <a:pPr algn="ctr"/>
            <a:r>
              <a:rPr lang="fr-FR" sz="1100">
                <a:latin typeface="Roboto"/>
                <a:cs typeface="Segoe UI"/>
              </a:rPr>
              <a:t>91260 Juvisy-sur-Orge</a:t>
            </a:r>
            <a:endParaRPr lang="fr-FR" sz="1100">
              <a:latin typeface="Roboto"/>
              <a:ea typeface="Robo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7492798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- LUNDI-SAMEDI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3910DE628304AB9A889B499FA6B74" ma:contentTypeVersion="18" ma:contentTypeDescription="Crée un document." ma:contentTypeScope="" ma:versionID="18c1d8458ed71657751b9c5a64324673">
  <xsd:schema xmlns:xsd="http://www.w3.org/2001/XMLSchema" xmlns:xs="http://www.w3.org/2001/XMLSchema" xmlns:p="http://schemas.microsoft.com/office/2006/metadata/properties" xmlns:ns2="8d818d2b-071c-41c9-b5cc-59bfe9356016" xmlns:ns3="e2866e64-b3a2-41a2-90fc-457f3640c330" targetNamespace="http://schemas.microsoft.com/office/2006/metadata/properties" ma:root="true" ma:fieldsID="3c7583893f09762f4c5bc6a17be6506c" ns2:_="" ns3:_="">
    <xsd:import namespace="8d818d2b-071c-41c9-b5cc-59bfe9356016"/>
    <xsd:import namespace="e2866e64-b3a2-41a2-90fc-457f3640c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18d2b-071c-41c9-b5cc-59bfe9356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66e64-b3a2-41a2-90fc-457f3640c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12be3b-88f1-498d-8a48-08ea22338ce3}" ma:internalName="TaxCatchAll" ma:showField="CatchAllData" ma:web="e2866e64-b3a2-41a2-90fc-457f3640c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18d2b-071c-41c9-b5cc-59bfe9356016">
      <Terms xmlns="http://schemas.microsoft.com/office/infopath/2007/PartnerControls"/>
    </lcf76f155ced4ddcb4097134ff3c332f>
    <TaxCatchAll xmlns="e2866e64-b3a2-41a2-90fc-457f3640c330" xsi:nil="true"/>
    <SharedWithUsers xmlns="e2866e64-b3a2-41a2-90fc-457f3640c330">
      <UserInfo>
        <DisplayName>Soungui GOMIS</DisplayName>
        <AccountId>354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2931771-BB41-438C-892D-D2441E2BD27E}">
  <ds:schemaRefs>
    <ds:schemaRef ds:uri="8d818d2b-071c-41c9-b5cc-59bfe9356016"/>
    <ds:schemaRef ds:uri="e2866e64-b3a2-41a2-90fc-457f3640c3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25476B-06A0-4D8D-8081-6A53BD34B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F29CB-7843-4B79-A85F-4973886E79DA}">
  <ds:schemaRefs>
    <ds:schemaRef ds:uri="8d818d2b-071c-41c9-b5cc-59bfe9356016"/>
    <ds:schemaRef ds:uri="e2866e64-b3a2-41a2-90fc-457f3640c3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Application>Microsoft Office PowerPoint</Application>
  <PresentationFormat>Format A4 (210 x 297 mm)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3_Programmes Hebdo- LUNDI-SAMEDI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revision>97</cp:revision>
  <cp:lastPrinted>2025-01-08T14:22:27Z</cp:lastPrinted>
  <dcterms:created xsi:type="dcterms:W3CDTF">2017-10-10T15:02:29Z</dcterms:created>
  <dcterms:modified xsi:type="dcterms:W3CDTF">2025-06-26T16:59:13Z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0x010100DF13910DE628304AB9A889B499FA6B74</vt:lpwstr>
  </property>
  <property fmtid="{D5CDD505-2E9C-101B-9397-08002B2CF9AE}" pid="3" name="MediaServiceImageTags">
    <vt:lpwstr/>
  </property>
</Properties>
</file>