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1"/>
  </p:notesMasterIdLst>
  <p:sldIdLst>
    <p:sldId id="351" r:id="rId5"/>
    <p:sldId id="293" r:id="rId6"/>
    <p:sldId id="348" r:id="rId7"/>
    <p:sldId id="349" r:id="rId8"/>
    <p:sldId id="352" r:id="rId9"/>
    <p:sldId id="346" r:id="rId10"/>
  </p:sldIdLst>
  <p:sldSz cx="9906000" cy="6858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D153D2-4CEF-190E-EDD1-7BAAA7364E14}" name="Melody VIRESOLVY" initials="MV" userId="S::melody.viresolvy@juvisy.ifac.asso.fr::ffcaede5-3bba-49b5-b341-1f26279b457b" providerId="AD"/>
  <p188:author id="{F5E257F4-92EB-89AB-9BE0-B67B809A378C}" name="Vincent CLEMENT" initials="VC" userId="S::vincent.clement@juvisy.ifac.asso.fr::eb4984fc-7200-41e0-ba05-1a655b4be7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8E0"/>
    <a:srgbClr val="8CC1EC"/>
    <a:srgbClr val="83A2D9"/>
    <a:srgbClr val="70AD47"/>
    <a:srgbClr val="2A7387"/>
    <a:srgbClr val="2F5597"/>
    <a:srgbClr val="F8C56E"/>
    <a:srgbClr val="000000"/>
    <a:srgbClr val="EEECE8"/>
    <a:srgbClr val="BB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4041D-5F0C-287A-BEB6-70C914DD8BD0}" v="178" dt="2025-06-26T16:37:53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ody VIRESOLVY" userId="S::melody.viresolvy@juvisy.ifac.asso.fr::ffcaede5-3bba-49b5-b341-1f26279b457b" providerId="AD" clId="Web-{1404041D-5F0C-287A-BEB6-70C914DD8BD0}"/>
    <pc:docChg chg="modSld">
      <pc:chgData name="Melody VIRESOLVY" userId="S::melody.viresolvy@juvisy.ifac.asso.fr::ffcaede5-3bba-49b5-b341-1f26279b457b" providerId="AD" clId="Web-{1404041D-5F0C-287A-BEB6-70C914DD8BD0}" dt="2025-06-26T16:37:45.477" v="161" actId="20577"/>
      <pc:docMkLst>
        <pc:docMk/>
      </pc:docMkLst>
      <pc:sldChg chg="modSp">
        <pc:chgData name="Melody VIRESOLVY" userId="S::melody.viresolvy@juvisy.ifac.asso.fr::ffcaede5-3bba-49b5-b341-1f26279b457b" providerId="AD" clId="Web-{1404041D-5F0C-287A-BEB6-70C914DD8BD0}" dt="2025-06-26T16:35:00.520" v="56" actId="20577"/>
        <pc:sldMkLst>
          <pc:docMk/>
          <pc:sldMk cId="1758022198" sldId="293"/>
        </pc:sldMkLst>
        <pc:spChg chg="mod">
          <ac:chgData name="Melody VIRESOLVY" userId="S::melody.viresolvy@juvisy.ifac.asso.fr::ffcaede5-3bba-49b5-b341-1f26279b457b" providerId="AD" clId="Web-{1404041D-5F0C-287A-BEB6-70C914DD8BD0}" dt="2025-06-26T16:34:16.284" v="17" actId="20577"/>
          <ac:spMkLst>
            <pc:docMk/>
            <pc:sldMk cId="1758022198" sldId="293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4:22.925" v="32" actId="20577"/>
          <ac:spMkLst>
            <pc:docMk/>
            <pc:sldMk cId="1758022198" sldId="293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4:28.613" v="41" actId="20577"/>
          <ac:spMkLst>
            <pc:docMk/>
            <pc:sldMk cId="1758022198" sldId="293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4:43.816" v="48" actId="20577"/>
          <ac:spMkLst>
            <pc:docMk/>
            <pc:sldMk cId="1758022198" sldId="293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5:00.520" v="56" actId="20577"/>
          <ac:spMkLst>
            <pc:docMk/>
            <pc:sldMk cId="1758022198" sldId="293"/>
            <ac:spMk id="17" creationId="{3298C1CF-EAF7-8D0F-2A7F-6640ED49E4CF}"/>
          </ac:spMkLst>
        </pc:spChg>
      </pc:sldChg>
      <pc:sldChg chg="modSp">
        <pc:chgData name="Melody VIRESOLVY" userId="S::melody.viresolvy@juvisy.ifac.asso.fr::ffcaede5-3bba-49b5-b341-1f26279b457b" providerId="AD" clId="Web-{1404041D-5F0C-287A-BEB6-70C914DD8BD0}" dt="2025-06-26T16:36:00.537" v="95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1404041D-5F0C-287A-BEB6-70C914DD8BD0}" dt="2025-06-26T16:35:20.833" v="65" actId="20577"/>
          <ac:spMkLst>
            <pc:docMk/>
            <pc:sldMk cId="2482230473" sldId="348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5:32.317" v="76" actId="20577"/>
          <ac:spMkLst>
            <pc:docMk/>
            <pc:sldMk cId="2482230473" sldId="348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5:39.052" v="80" actId="20577"/>
          <ac:spMkLst>
            <pc:docMk/>
            <pc:sldMk cId="2482230473" sldId="348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5:43.537" v="92" actId="20577"/>
          <ac:spMkLst>
            <pc:docMk/>
            <pc:sldMk cId="2482230473" sldId="348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6:00.537" v="95" actId="20577"/>
          <ac:spMkLst>
            <pc:docMk/>
            <pc:sldMk cId="2482230473" sldId="348"/>
            <ac:spMk id="17" creationId="{3298C1CF-EAF7-8D0F-2A7F-6640ED49E4CF}"/>
          </ac:spMkLst>
        </pc:spChg>
      </pc:sldChg>
      <pc:sldChg chg="modSp">
        <pc:chgData name="Melody VIRESOLVY" userId="S::melody.viresolvy@juvisy.ifac.asso.fr::ffcaede5-3bba-49b5-b341-1f26279b457b" providerId="AD" clId="Web-{1404041D-5F0C-287A-BEB6-70C914DD8BD0}" dt="2025-06-26T16:36:51.976" v="128" actId="20577"/>
        <pc:sldMkLst>
          <pc:docMk/>
          <pc:sldMk cId="4181931633" sldId="349"/>
        </pc:sldMkLst>
        <pc:spChg chg="mod">
          <ac:chgData name="Melody VIRESOLVY" userId="S::melody.viresolvy@juvisy.ifac.asso.fr::ffcaede5-3bba-49b5-b341-1f26279b457b" providerId="AD" clId="Web-{1404041D-5F0C-287A-BEB6-70C914DD8BD0}" dt="2025-06-26T16:36:09.412" v="104" actId="20577"/>
          <ac:spMkLst>
            <pc:docMk/>
            <pc:sldMk cId="4181931633" sldId="349"/>
            <ac:spMk id="10" creationId="{A19BDAC1-6FE3-65D9-3655-5C3377BDDBCA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6:18.631" v="108" actId="20577"/>
          <ac:spMkLst>
            <pc:docMk/>
            <pc:sldMk cId="4181931633" sldId="349"/>
            <ac:spMk id="12" creationId="{3A4048CE-E6EE-BF8E-1983-83481189F370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6:27.381" v="112" actId="20577"/>
          <ac:spMkLst>
            <pc:docMk/>
            <pc:sldMk cId="4181931633" sldId="349"/>
            <ac:spMk id="13" creationId="{1036C6AA-0625-977E-622C-08A5E8F28A8C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6:35.054" v="124" actId="20577"/>
          <ac:spMkLst>
            <pc:docMk/>
            <pc:sldMk cId="4181931633" sldId="349"/>
            <ac:spMk id="16" creationId="{EC392337-8484-78B6-B1DA-EFE7A8B425F2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6:51.976" v="128" actId="20577"/>
          <ac:spMkLst>
            <pc:docMk/>
            <pc:sldMk cId="4181931633" sldId="349"/>
            <ac:spMk id="17" creationId="{E676D13D-E38B-1C37-7295-2767C397A722}"/>
          </ac:spMkLst>
        </pc:spChg>
      </pc:sldChg>
      <pc:sldChg chg="addSp delSp modSp">
        <pc:chgData name="Melody VIRESOLVY" userId="S::melody.viresolvy@juvisy.ifac.asso.fr::ffcaede5-3bba-49b5-b341-1f26279b457b" providerId="AD" clId="Web-{1404041D-5F0C-287A-BEB6-70C914DD8BD0}" dt="2025-06-26T16:34:04.003" v="13" actId="20577"/>
        <pc:sldMkLst>
          <pc:docMk/>
          <pc:sldMk cId="2763993773" sldId="351"/>
        </pc:sldMkLst>
        <pc:spChg chg="mod">
          <ac:chgData name="Melody VIRESOLVY" userId="S::melody.viresolvy@juvisy.ifac.asso.fr::ffcaede5-3bba-49b5-b341-1f26279b457b" providerId="AD" clId="Web-{1404041D-5F0C-287A-BEB6-70C914DD8BD0}" dt="2025-06-26T16:33:10.798" v="2" actId="20577"/>
          <ac:spMkLst>
            <pc:docMk/>
            <pc:sldMk cId="2763993773" sldId="351"/>
            <ac:spMk id="20" creationId="{F0B6196C-F51C-233F-1793-FC0CEC259A7E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4:04.003" v="13" actId="20577"/>
          <ac:spMkLst>
            <pc:docMk/>
            <pc:sldMk cId="2763993773" sldId="351"/>
            <ac:spMk id="21" creationId="{D981A68B-4ECF-9C0A-CB77-D079E5949B38}"/>
          </ac:spMkLst>
        </pc:spChg>
        <pc:picChg chg="add del">
          <ac:chgData name="Melody VIRESOLVY" userId="S::melody.viresolvy@juvisy.ifac.asso.fr::ffcaede5-3bba-49b5-b341-1f26279b457b" providerId="AD" clId="Web-{1404041D-5F0C-287A-BEB6-70C914DD8BD0}" dt="2025-06-26T16:33:14.673" v="4"/>
          <ac:picMkLst>
            <pc:docMk/>
            <pc:sldMk cId="2763993773" sldId="351"/>
            <ac:picMk id="3" creationId="{50CB374B-37E8-85A5-A0FE-A23FD5B3E1B4}"/>
          </ac:picMkLst>
        </pc:picChg>
      </pc:sldChg>
      <pc:sldChg chg="modSp">
        <pc:chgData name="Melody VIRESOLVY" userId="S::melody.viresolvy@juvisy.ifac.asso.fr::ffcaede5-3bba-49b5-b341-1f26279b457b" providerId="AD" clId="Web-{1404041D-5F0C-287A-BEB6-70C914DD8BD0}" dt="2025-06-26T16:37:45.477" v="161" actId="20577"/>
        <pc:sldMkLst>
          <pc:docMk/>
          <pc:sldMk cId="1046073573" sldId="352"/>
        </pc:sldMkLst>
        <pc:spChg chg="mod">
          <ac:chgData name="Melody VIRESOLVY" userId="S::melody.viresolvy@juvisy.ifac.asso.fr::ffcaede5-3bba-49b5-b341-1f26279b457b" providerId="AD" clId="Web-{1404041D-5F0C-287A-BEB6-70C914DD8BD0}" dt="2025-06-26T16:37:02.445" v="131" actId="20577"/>
          <ac:spMkLst>
            <pc:docMk/>
            <pc:sldMk cId="1046073573" sldId="352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7:09.226" v="139" actId="20577"/>
          <ac:spMkLst>
            <pc:docMk/>
            <pc:sldMk cId="1046073573" sldId="352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7:21.477" v="145" actId="20577"/>
          <ac:spMkLst>
            <pc:docMk/>
            <pc:sldMk cId="1046073573" sldId="352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7:30.071" v="153" actId="20577"/>
          <ac:spMkLst>
            <pc:docMk/>
            <pc:sldMk cId="1046073573" sldId="352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1404041D-5F0C-287A-BEB6-70C914DD8BD0}" dt="2025-06-26T16:37:45.477" v="161" actId="20577"/>
          <ac:spMkLst>
            <pc:docMk/>
            <pc:sldMk cId="1046073573" sldId="352"/>
            <ac:spMk id="17" creationId="{3298C1CF-EAF7-8D0F-2A7F-6640ED49E4CF}"/>
          </ac:spMkLst>
        </pc:spChg>
      </pc:sldChg>
    </pc:docChg>
  </pc:docChgLst>
  <pc:docChgLst>
    <pc:chgData name="Melody VIRESOLVY" userId="S::melody.viresolvy@juvisy.ifac.asso.fr::ffcaede5-3bba-49b5-b341-1f26279b457b" providerId="AD" clId="Web-{E31ADF67-5EE7-2290-3265-E30B12D3E227}"/>
    <pc:docChg chg="modSld">
      <pc:chgData name="Melody VIRESOLVY" userId="S::melody.viresolvy@juvisy.ifac.asso.fr::ffcaede5-3bba-49b5-b341-1f26279b457b" providerId="AD" clId="Web-{E31ADF67-5EE7-2290-3265-E30B12D3E227}" dt="2025-06-16T09:45:29.167" v="10" actId="20577"/>
      <pc:docMkLst>
        <pc:docMk/>
      </pc:docMkLst>
      <pc:sldChg chg="modSp">
        <pc:chgData name="Melody VIRESOLVY" userId="S::melody.viresolvy@juvisy.ifac.asso.fr::ffcaede5-3bba-49b5-b341-1f26279b457b" providerId="AD" clId="Web-{E31ADF67-5EE7-2290-3265-E30B12D3E227}" dt="2025-06-16T09:45:29.167" v="10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E31ADF67-5EE7-2290-3265-E30B12D3E227}" dt="2025-06-16T09:45:29.167" v="10" actId="20577"/>
          <ac:spMkLst>
            <pc:docMk/>
            <pc:sldMk cId="2482230473" sldId="348"/>
            <ac:spMk id="7" creationId="{3F503BDB-B2E1-4413-AFA2-C01A65BD0982}"/>
          </ac:spMkLst>
        </pc:spChg>
      </pc:sldChg>
    </pc:docChg>
  </pc:docChgLst>
  <pc:docChgLst>
    <pc:chgData name="Melody VIRESOLVY" userId="S::melody.viresolvy@juvisy.ifac.asso.fr::ffcaede5-3bba-49b5-b341-1f26279b457b" providerId="AD" clId="Web-{634DE964-7A5E-46BD-D5B4-A948146BCE06}"/>
    <pc:docChg chg="addSld modSld">
      <pc:chgData name="Melody VIRESOLVY" userId="S::melody.viresolvy@juvisy.ifac.asso.fr::ffcaede5-3bba-49b5-b341-1f26279b457b" providerId="AD" clId="Web-{634DE964-7A5E-46BD-D5B4-A948146BCE06}" dt="2025-06-13T13:10:59.519" v="175" actId="20577"/>
      <pc:docMkLst>
        <pc:docMk/>
      </pc:docMkLst>
      <pc:sldChg chg="modSp">
        <pc:chgData name="Melody VIRESOLVY" userId="S::melody.viresolvy@juvisy.ifac.asso.fr::ffcaede5-3bba-49b5-b341-1f26279b457b" providerId="AD" clId="Web-{634DE964-7A5E-46BD-D5B4-A948146BCE06}" dt="2025-06-13T12:59:03.320" v="55" actId="20577"/>
        <pc:sldMkLst>
          <pc:docMk/>
          <pc:sldMk cId="1758022198" sldId="293"/>
        </pc:sldMkLst>
        <pc:spChg chg="mod">
          <ac:chgData name="Melody VIRESOLVY" userId="S::melody.viresolvy@juvisy.ifac.asso.fr::ffcaede5-3bba-49b5-b341-1f26279b457b" providerId="AD" clId="Web-{634DE964-7A5E-46BD-D5B4-A948146BCE06}" dt="2025-06-13T12:58:52.866" v="54" actId="20577"/>
          <ac:spMkLst>
            <pc:docMk/>
            <pc:sldMk cId="1758022198" sldId="293"/>
            <ac:spMk id="2" creationId="{DF4696C2-ACE0-4ACA-997B-9092FC6D8F53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9:03.320" v="55" actId="20577"/>
          <ac:spMkLst>
            <pc:docMk/>
            <pc:sldMk cId="1758022198" sldId="293"/>
            <ac:spMk id="3" creationId="{CE965B4B-19E1-42BA-9293-4A1470A1C205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8:18.771" v="51" actId="20577"/>
          <ac:spMkLst>
            <pc:docMk/>
            <pc:sldMk cId="1758022198" sldId="293"/>
            <ac:spMk id="4" creationId="{5269E674-5A48-4C14-AE5E-04EE59A177AD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5:06.889" v="34" actId="1076"/>
          <ac:spMkLst>
            <pc:docMk/>
            <pc:sldMk cId="1758022198" sldId="293"/>
            <ac:spMk id="5" creationId="{9170109E-0F2F-43EF-B0EF-1D8B684AF26A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5:49.297" v="45" actId="1076"/>
          <ac:spMkLst>
            <pc:docMk/>
            <pc:sldMk cId="1758022198" sldId="293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5:41.921" v="43" actId="1076"/>
          <ac:spMkLst>
            <pc:docMk/>
            <pc:sldMk cId="1758022198" sldId="293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8:26.209" v="52" actId="1076"/>
          <ac:spMkLst>
            <pc:docMk/>
            <pc:sldMk cId="1758022198" sldId="293"/>
            <ac:spMk id="14" creationId="{08D75A77-FBBD-2C46-AA85-9686362B52FE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5:29.405" v="41" actId="1076"/>
          <ac:spMkLst>
            <pc:docMk/>
            <pc:sldMk cId="1758022198" sldId="293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2:55:06.920" v="35" actId="1076"/>
          <ac:spMkLst>
            <pc:docMk/>
            <pc:sldMk cId="1758022198" sldId="293"/>
            <ac:spMk id="17" creationId="{3298C1CF-EAF7-8D0F-2A7F-6640ED49E4CF}"/>
          </ac:spMkLst>
        </pc:spChg>
      </pc:sldChg>
      <pc:sldChg chg="modSp">
        <pc:chgData name="Melody VIRESOLVY" userId="S::melody.viresolvy@juvisy.ifac.asso.fr::ffcaede5-3bba-49b5-b341-1f26279b457b" providerId="AD" clId="Web-{634DE964-7A5E-46BD-D5B4-A948146BCE06}" dt="2025-06-13T13:10:59.519" v="175" actId="20577"/>
        <pc:sldMkLst>
          <pc:docMk/>
          <pc:sldMk cId="4174927982" sldId="346"/>
        </pc:sldMkLst>
        <pc:spChg chg="mod">
          <ac:chgData name="Melody VIRESOLVY" userId="S::melody.viresolvy@juvisy.ifac.asso.fr::ffcaede5-3bba-49b5-b341-1f26279b457b" providerId="AD" clId="Web-{634DE964-7A5E-46BD-D5B4-A948146BCE06}" dt="2025-06-13T13:07:52.043" v="117" actId="20577"/>
          <ac:spMkLst>
            <pc:docMk/>
            <pc:sldMk cId="4174927982" sldId="346"/>
            <ac:spMk id="4" creationId="{18B5670C-7346-7F28-92EE-CB9BAB360C93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10:59.519" v="175" actId="20577"/>
          <ac:spMkLst>
            <pc:docMk/>
            <pc:sldMk cId="4174927982" sldId="346"/>
            <ac:spMk id="8" creationId="{F0852672-2671-BE66-5AE2-6A379D30916E}"/>
          </ac:spMkLst>
        </pc:spChg>
      </pc:sldChg>
      <pc:sldChg chg="addSp delSp modSp">
        <pc:chgData name="Melody VIRESOLVY" userId="S::melody.viresolvy@juvisy.ifac.asso.fr::ffcaede5-3bba-49b5-b341-1f26279b457b" providerId="AD" clId="Web-{634DE964-7A5E-46BD-D5B4-A948146BCE06}" dt="2025-06-13T13:02:35.328" v="81" actId="1076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634DE964-7A5E-46BD-D5B4-A948146BCE06}" dt="2025-06-13T13:00:52.668" v="68" actId="1076"/>
          <ac:spMkLst>
            <pc:docMk/>
            <pc:sldMk cId="2482230473" sldId="348"/>
            <ac:spMk id="2" creationId="{DF4696C2-ACE0-4ACA-997B-9092FC6D8F53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2:32.093" v="80" actId="20577"/>
          <ac:spMkLst>
            <pc:docMk/>
            <pc:sldMk cId="2482230473" sldId="348"/>
            <ac:spMk id="3" creationId="{CE965B4B-19E1-42BA-9293-4A1470A1C205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22.995" v="63" actId="1076"/>
          <ac:spMkLst>
            <pc:docMk/>
            <pc:sldMk cId="2482230473" sldId="348"/>
            <ac:spMk id="4" creationId="{5269E674-5A48-4C14-AE5E-04EE59A177AD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1:27.466" v="78" actId="20577"/>
          <ac:spMkLst>
            <pc:docMk/>
            <pc:sldMk cId="2482230473" sldId="348"/>
            <ac:spMk id="7" creationId="{3F503BDB-B2E1-4413-AFA2-C01A65BD0982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01.150" v="57" actId="1076"/>
          <ac:spMkLst>
            <pc:docMk/>
            <pc:sldMk cId="2482230473" sldId="348"/>
            <ac:spMk id="9" creationId="{A38C94DB-3347-36E3-9925-15F1FEB6E0D1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52.699" v="69" actId="1076"/>
          <ac:spMkLst>
            <pc:docMk/>
            <pc:sldMk cId="2482230473" sldId="348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39.855" v="67" actId="1076"/>
          <ac:spMkLst>
            <pc:docMk/>
            <pc:sldMk cId="2482230473" sldId="348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23.057" v="65" actId="1076"/>
          <ac:spMkLst>
            <pc:docMk/>
            <pc:sldMk cId="2482230473" sldId="348"/>
            <ac:spMk id="14" creationId="{7005F555-5CC4-3D0D-FFF2-79C8D367F941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23.026" v="64" actId="1076"/>
          <ac:spMkLst>
            <pc:docMk/>
            <pc:sldMk cId="2482230473" sldId="348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01.103" v="56" actId="1076"/>
          <ac:spMkLst>
            <pc:docMk/>
            <pc:sldMk cId="2482230473" sldId="348"/>
            <ac:spMk id="17" creationId="{3298C1CF-EAF7-8D0F-2A7F-6640ED49E4CF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0:52.746" v="70" actId="1076"/>
          <ac:spMkLst>
            <pc:docMk/>
            <pc:sldMk cId="2482230473" sldId="348"/>
            <ac:spMk id="30" creationId="{F1095F5A-C242-A0E5-35E4-922A77DEBB9D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2:35.328" v="81" actId="1076"/>
          <ac:spMkLst>
            <pc:docMk/>
            <pc:sldMk cId="2482230473" sldId="348"/>
            <ac:spMk id="31" creationId="{E49C7A31-B77D-CDBE-0B66-C4C71B5E1578}"/>
          </ac:spMkLst>
        </pc:spChg>
      </pc:sldChg>
      <pc:sldChg chg="addSp delSp modSp">
        <pc:chgData name="Melody VIRESOLVY" userId="S::melody.viresolvy@juvisy.ifac.asso.fr::ffcaede5-3bba-49b5-b341-1f26279b457b" providerId="AD" clId="Web-{634DE964-7A5E-46BD-D5B4-A948146BCE06}" dt="2025-06-13T13:05:35.272" v="110" actId="20577"/>
        <pc:sldMkLst>
          <pc:docMk/>
          <pc:sldMk cId="4181931633" sldId="349"/>
        </pc:sldMkLst>
        <pc:spChg chg="mod">
          <ac:chgData name="Melody VIRESOLVY" userId="S::melody.viresolvy@juvisy.ifac.asso.fr::ffcaede5-3bba-49b5-b341-1f26279b457b" providerId="AD" clId="Web-{634DE964-7A5E-46BD-D5B4-A948146BCE06}" dt="2025-06-13T13:04:45.349" v="105" actId="14100"/>
          <ac:spMkLst>
            <pc:docMk/>
            <pc:sldMk cId="4181931633" sldId="349"/>
            <ac:spMk id="2" creationId="{ED35F2B6-2921-8E22-26CF-77F5EB2A3BC0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4:23.676" v="100" actId="1076"/>
          <ac:spMkLst>
            <pc:docMk/>
            <pc:sldMk cId="4181931633" sldId="349"/>
            <ac:spMk id="3" creationId="{2425909C-9CC0-3AA6-AF46-6B7BACDF4B07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5:35.272" v="110" actId="20577"/>
          <ac:spMkLst>
            <pc:docMk/>
            <pc:sldMk cId="4181931633" sldId="349"/>
            <ac:spMk id="4" creationId="{04456EC7-0F3F-55D1-7AE5-371AB2CDDC46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3:22.408" v="85" actId="20577"/>
          <ac:spMkLst>
            <pc:docMk/>
            <pc:sldMk cId="4181931633" sldId="349"/>
            <ac:spMk id="7" creationId="{C0A78E3E-A5DA-B5B2-104D-CB7ECA8991B7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3:47.503" v="87" actId="1076"/>
          <ac:spMkLst>
            <pc:docMk/>
            <pc:sldMk cId="4181931633" sldId="349"/>
            <ac:spMk id="9" creationId="{6B1491E5-1E6A-36A5-A516-EA11FA5E1CFC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4:32.692" v="103" actId="1076"/>
          <ac:spMkLst>
            <pc:docMk/>
            <pc:sldMk cId="4181931633" sldId="349"/>
            <ac:spMk id="12" creationId="{3A4048CE-E6EE-BF8E-1983-83481189F370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4:23.707" v="101" actId="1076"/>
          <ac:spMkLst>
            <pc:docMk/>
            <pc:sldMk cId="4181931633" sldId="349"/>
            <ac:spMk id="13" creationId="{1036C6AA-0625-977E-622C-08A5E8F28A8C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4:18.801" v="99" actId="1076"/>
          <ac:spMkLst>
            <pc:docMk/>
            <pc:sldMk cId="4181931633" sldId="349"/>
            <ac:spMk id="14" creationId="{0FDCCB29-E9FD-DDB8-D4BA-8A90A21F1428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4:18.754" v="98" actId="1076"/>
          <ac:spMkLst>
            <pc:docMk/>
            <pc:sldMk cId="4181931633" sldId="349"/>
            <ac:spMk id="16" creationId="{EC392337-8484-78B6-B1DA-EFE7A8B425F2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3:47.424" v="86" actId="1076"/>
          <ac:spMkLst>
            <pc:docMk/>
            <pc:sldMk cId="4181931633" sldId="349"/>
            <ac:spMk id="17" creationId="{E676D13D-E38B-1C37-7295-2767C397A722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4:32.723" v="104" actId="1076"/>
          <ac:spMkLst>
            <pc:docMk/>
            <pc:sldMk cId="4181931633" sldId="349"/>
            <ac:spMk id="30" creationId="{2F5178D1-1545-D17C-4583-815E42E9BA41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3:47.565" v="88" actId="1076"/>
          <ac:spMkLst>
            <pc:docMk/>
            <pc:sldMk cId="4181931633" sldId="349"/>
            <ac:spMk id="31" creationId="{F8F5B8D4-56F5-BC50-90F7-5EDECC012D77}"/>
          </ac:spMkLst>
        </pc:spChg>
      </pc:sldChg>
      <pc:sldChg chg="modSp">
        <pc:chgData name="Melody VIRESOLVY" userId="S::melody.viresolvy@juvisy.ifac.asso.fr::ffcaede5-3bba-49b5-b341-1f26279b457b" providerId="AD" clId="Web-{634DE964-7A5E-46BD-D5B4-A948146BCE06}" dt="2025-06-13T12:54:12.387" v="27" actId="20577"/>
        <pc:sldMkLst>
          <pc:docMk/>
          <pc:sldMk cId="2763993773" sldId="351"/>
        </pc:sldMkLst>
        <pc:spChg chg="mod">
          <ac:chgData name="Melody VIRESOLVY" userId="S::melody.viresolvy@juvisy.ifac.asso.fr::ffcaede5-3bba-49b5-b341-1f26279b457b" providerId="AD" clId="Web-{634DE964-7A5E-46BD-D5B4-A948146BCE06}" dt="2025-06-13T12:54:12.387" v="27" actId="20577"/>
          <ac:spMkLst>
            <pc:docMk/>
            <pc:sldMk cId="2763993773" sldId="351"/>
            <ac:spMk id="21" creationId="{D981A68B-4ECF-9C0A-CB77-D079E5949B38}"/>
          </ac:spMkLst>
        </pc:spChg>
      </pc:sldChg>
      <pc:sldChg chg="modSp add">
        <pc:chgData name="Melody VIRESOLVY" userId="S::melody.viresolvy@juvisy.ifac.asso.fr::ffcaede5-3bba-49b5-b341-1f26279b457b" providerId="AD" clId="Web-{634DE964-7A5E-46BD-D5B4-A948146BCE06}" dt="2025-06-13T13:07:14.245" v="115" actId="1076"/>
        <pc:sldMkLst>
          <pc:docMk/>
          <pc:sldMk cId="1046073573" sldId="352"/>
        </pc:sldMkLst>
        <pc:spChg chg="mod">
          <ac:chgData name="Melody VIRESOLVY" userId="S::melody.viresolvy@juvisy.ifac.asso.fr::ffcaede5-3bba-49b5-b341-1f26279b457b" providerId="AD" clId="Web-{634DE964-7A5E-46BD-D5B4-A948146BCE06}" dt="2025-06-13T13:07:12.010" v="114" actId="20577"/>
          <ac:spMkLst>
            <pc:docMk/>
            <pc:sldMk cId="1046073573" sldId="352"/>
            <ac:spMk id="5" creationId="{9170109E-0F2F-43EF-B0EF-1D8B684AF26A}"/>
          </ac:spMkLst>
        </pc:spChg>
        <pc:spChg chg="mod">
          <ac:chgData name="Melody VIRESOLVY" userId="S::melody.viresolvy@juvisy.ifac.asso.fr::ffcaede5-3bba-49b5-b341-1f26279b457b" providerId="AD" clId="Web-{634DE964-7A5E-46BD-D5B4-A948146BCE06}" dt="2025-06-13T13:07:04.979" v="112" actId="20577"/>
          <ac:spMkLst>
            <pc:docMk/>
            <pc:sldMk cId="1046073573" sldId="352"/>
            <ac:spMk id="7" creationId="{3F503BDB-B2E1-4413-AFA2-C01A65BD0982}"/>
          </ac:spMkLst>
        </pc:spChg>
        <pc:picChg chg="mod">
          <ac:chgData name="Melody VIRESOLVY" userId="S::melody.viresolvy@juvisy.ifac.asso.fr::ffcaede5-3bba-49b5-b341-1f26279b457b" providerId="AD" clId="Web-{634DE964-7A5E-46BD-D5B4-A948146BCE06}" dt="2025-06-13T13:07:14.245" v="115" actId="1076"/>
          <ac:picMkLst>
            <pc:docMk/>
            <pc:sldMk cId="1046073573" sldId="352"/>
            <ac:picMk id="14" creationId="{96850A39-E590-04D7-3E58-72B3CCF53DAB}"/>
          </ac:picMkLst>
        </pc:picChg>
      </pc:sldChg>
    </pc:docChg>
  </pc:docChgLst>
  <pc:docChgLst>
    <pc:chgData name="Nabila TOUTEE" userId="bb07dab9-22f8-43e3-9b10-4e073fed6bf6" providerId="ADAL" clId="{8D327807-8F29-4A92-B4E1-09211217D8F4}"/>
    <pc:docChg chg="custSel modSld">
      <pc:chgData name="Nabila TOUTEE" userId="bb07dab9-22f8-43e3-9b10-4e073fed6bf6" providerId="ADAL" clId="{8D327807-8F29-4A92-B4E1-09211217D8F4}" dt="2025-06-18T12:49:17.119" v="0" actId="478"/>
      <pc:docMkLst>
        <pc:docMk/>
      </pc:docMkLst>
      <pc:sldChg chg="delSp mod">
        <pc:chgData name="Nabila TOUTEE" userId="bb07dab9-22f8-43e3-9b10-4e073fed6bf6" providerId="ADAL" clId="{8D327807-8F29-4A92-B4E1-09211217D8F4}" dt="2025-06-18T12:49:17.119" v="0" actId="478"/>
        <pc:sldMkLst>
          <pc:docMk/>
          <pc:sldMk cId="1758022198" sldId="293"/>
        </pc:sldMkLst>
      </pc:sldChg>
    </pc:docChg>
  </pc:docChgLst>
  <pc:docChgLst>
    <pc:chgData name="Vincent CLEMENT" userId="eb4984fc-7200-41e0-ba05-1a655b4be7d4" providerId="ADAL" clId="{BED65236-B74C-4900-81EA-F26D8AEEF939}"/>
    <pc:docChg chg="modSld">
      <pc:chgData name="Vincent CLEMENT" userId="eb4984fc-7200-41e0-ba05-1a655b4be7d4" providerId="ADAL" clId="{BED65236-B74C-4900-81EA-F26D8AEEF939}" dt="2025-06-06T11:24:40.417" v="75" actId="20577"/>
      <pc:docMkLst>
        <pc:docMk/>
      </pc:docMkLst>
      <pc:sldChg chg="modSp mod">
        <pc:chgData name="Vincent CLEMENT" userId="eb4984fc-7200-41e0-ba05-1a655b4be7d4" providerId="ADAL" clId="{BED65236-B74C-4900-81EA-F26D8AEEF939}" dt="2025-06-06T11:24:40.417" v="75" actId="20577"/>
        <pc:sldMkLst>
          <pc:docMk/>
          <pc:sldMk cId="1758022198" sldId="293"/>
        </pc:sldMkLst>
        <pc:spChg chg="mod">
          <ac:chgData name="Vincent CLEMENT" userId="eb4984fc-7200-41e0-ba05-1a655b4be7d4" providerId="ADAL" clId="{BED65236-B74C-4900-81EA-F26D8AEEF939}" dt="2025-06-06T11:24:40.417" v="75" actId="20577"/>
          <ac:spMkLst>
            <pc:docMk/>
            <pc:sldMk cId="1758022198" sldId="293"/>
            <ac:spMk id="2" creationId="{DF4696C2-ACE0-4ACA-997B-9092FC6D8F53}"/>
          </ac:spMkLst>
        </pc:spChg>
        <pc:spChg chg="mod">
          <ac:chgData name="Vincent CLEMENT" userId="eb4984fc-7200-41e0-ba05-1a655b4be7d4" providerId="ADAL" clId="{BED65236-B74C-4900-81EA-F26D8AEEF939}" dt="2025-06-06T07:26:24.404" v="68" actId="20577"/>
          <ac:spMkLst>
            <pc:docMk/>
            <pc:sldMk cId="1758022198" sldId="293"/>
            <ac:spMk id="7" creationId="{3F503BDB-B2E1-4413-AFA2-C01A65BD0982}"/>
          </ac:spMkLst>
        </pc:spChg>
      </pc:sldChg>
      <pc:sldChg chg="modSp mod">
        <pc:chgData name="Vincent CLEMENT" userId="eb4984fc-7200-41e0-ba05-1a655b4be7d4" providerId="ADAL" clId="{BED65236-B74C-4900-81EA-F26D8AEEF939}" dt="2025-06-06T07:11:27.260" v="66" actId="13926"/>
        <pc:sldMkLst>
          <pc:docMk/>
          <pc:sldMk cId="4174927982" sldId="346"/>
        </pc:sldMkLst>
        <pc:spChg chg="mod">
          <ac:chgData name="Vincent CLEMENT" userId="eb4984fc-7200-41e0-ba05-1a655b4be7d4" providerId="ADAL" clId="{BED65236-B74C-4900-81EA-F26D8AEEF939}" dt="2025-06-06T07:11:27.260" v="66" actId="13926"/>
          <ac:spMkLst>
            <pc:docMk/>
            <pc:sldMk cId="4174927982" sldId="346"/>
            <ac:spMk id="4" creationId="{18B5670C-7346-7F28-92EE-CB9BAB360C93}"/>
          </ac:spMkLst>
        </pc:spChg>
      </pc:sldChg>
      <pc:sldChg chg="modSp mod">
        <pc:chgData name="Vincent CLEMENT" userId="eb4984fc-7200-41e0-ba05-1a655b4be7d4" providerId="ADAL" clId="{BED65236-B74C-4900-81EA-F26D8AEEF939}" dt="2025-06-06T07:29:00.465" v="70" actId="115"/>
        <pc:sldMkLst>
          <pc:docMk/>
          <pc:sldMk cId="2482230473" sldId="348"/>
        </pc:sldMkLst>
        <pc:spChg chg="mod">
          <ac:chgData name="Vincent CLEMENT" userId="eb4984fc-7200-41e0-ba05-1a655b4be7d4" providerId="ADAL" clId="{BED65236-B74C-4900-81EA-F26D8AEEF939}" dt="2025-06-06T07:28:56.028" v="69" actId="115"/>
          <ac:spMkLst>
            <pc:docMk/>
            <pc:sldMk cId="2482230473" sldId="348"/>
            <ac:spMk id="2" creationId="{DF4696C2-ACE0-4ACA-997B-9092FC6D8F53}"/>
          </ac:spMkLst>
        </pc:spChg>
        <pc:spChg chg="mod">
          <ac:chgData name="Vincent CLEMENT" userId="eb4984fc-7200-41e0-ba05-1a655b4be7d4" providerId="ADAL" clId="{BED65236-B74C-4900-81EA-F26D8AEEF939}" dt="2025-06-06T07:29:00.465" v="70" actId="115"/>
          <ac:spMkLst>
            <pc:docMk/>
            <pc:sldMk cId="2482230473" sldId="348"/>
            <ac:spMk id="4" creationId="{5269E674-5A48-4C14-AE5E-04EE59A177AD}"/>
          </ac:spMkLst>
        </pc:spChg>
      </pc:sldChg>
      <pc:sldChg chg="modSp mod">
        <pc:chgData name="Vincent CLEMENT" userId="eb4984fc-7200-41e0-ba05-1a655b4be7d4" providerId="ADAL" clId="{BED65236-B74C-4900-81EA-F26D8AEEF939}" dt="2025-06-06T07:29:12.568" v="72" actId="115"/>
        <pc:sldMkLst>
          <pc:docMk/>
          <pc:sldMk cId="4181931633" sldId="349"/>
        </pc:sldMkLst>
        <pc:spChg chg="mod">
          <ac:chgData name="Vincent CLEMENT" userId="eb4984fc-7200-41e0-ba05-1a655b4be7d4" providerId="ADAL" clId="{BED65236-B74C-4900-81EA-F26D8AEEF939}" dt="2025-06-06T07:29:06.971" v="71" actId="115"/>
          <ac:spMkLst>
            <pc:docMk/>
            <pc:sldMk cId="4181931633" sldId="349"/>
            <ac:spMk id="2" creationId="{ED35F2B6-2921-8E22-26CF-77F5EB2A3BC0}"/>
          </ac:spMkLst>
        </pc:spChg>
        <pc:spChg chg="mod">
          <ac:chgData name="Vincent CLEMENT" userId="eb4984fc-7200-41e0-ba05-1a655b4be7d4" providerId="ADAL" clId="{BED65236-B74C-4900-81EA-F26D8AEEF939}" dt="2025-06-06T07:29:12.568" v="72" actId="115"/>
          <ac:spMkLst>
            <pc:docMk/>
            <pc:sldMk cId="4181931633" sldId="349"/>
            <ac:spMk id="4" creationId="{04456EC7-0F3F-55D1-7AE5-371AB2CDDC46}"/>
          </ac:spMkLst>
        </pc:spChg>
        <pc:spChg chg="mod">
          <ac:chgData name="Vincent CLEMENT" userId="eb4984fc-7200-41e0-ba05-1a655b4be7d4" providerId="ADAL" clId="{BED65236-B74C-4900-81EA-F26D8AEEF939}" dt="2025-06-06T07:05:03.025" v="65" actId="20577"/>
          <ac:spMkLst>
            <pc:docMk/>
            <pc:sldMk cId="4181931633" sldId="349"/>
            <ac:spMk id="9" creationId="{6B1491E5-1E6A-36A5-A516-EA11FA5E1CFC}"/>
          </ac:spMkLst>
        </pc:spChg>
      </pc:sldChg>
    </pc:docChg>
  </pc:docChgLst>
  <pc:docChgLst>
    <pc:chgData name="Cladya MOLEKA NGINA" userId="b4e37b0d-47df-4978-a73a-88e1bcad4f65" providerId="ADAL" clId="{A9D6BD2A-622A-4F22-ADA4-3EFC29339D9A}"/>
    <pc:docChg chg="modSld">
      <pc:chgData name="Cladya MOLEKA NGINA" userId="b4e37b0d-47df-4978-a73a-88e1bcad4f65" providerId="ADAL" clId="{A9D6BD2A-622A-4F22-ADA4-3EFC29339D9A}" dt="2025-06-13T08:22:13.412" v="1" actId="20577"/>
      <pc:docMkLst>
        <pc:docMk/>
      </pc:docMkLst>
      <pc:sldChg chg="modSp mod">
        <pc:chgData name="Cladya MOLEKA NGINA" userId="b4e37b0d-47df-4978-a73a-88e1bcad4f65" providerId="ADAL" clId="{A9D6BD2A-622A-4F22-ADA4-3EFC29339D9A}" dt="2025-06-13T08:22:13.412" v="1" actId="20577"/>
        <pc:sldMkLst>
          <pc:docMk/>
          <pc:sldMk cId="2482230473" sldId="348"/>
        </pc:sldMkLst>
        <pc:spChg chg="mod">
          <ac:chgData name="Cladya MOLEKA NGINA" userId="b4e37b0d-47df-4978-a73a-88e1bcad4f65" providerId="ADAL" clId="{A9D6BD2A-622A-4F22-ADA4-3EFC29339D9A}" dt="2025-06-13T08:22:13.412" v="1" actId="20577"/>
          <ac:spMkLst>
            <pc:docMk/>
            <pc:sldMk cId="2482230473" sldId="348"/>
            <ac:spMk id="4" creationId="{5269E674-5A48-4C14-AE5E-04EE59A177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546" y="0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200"/>
            </a:lvl1pPr>
          </a:lstStyle>
          <a:p>
            <a:fld id="{B4C950C1-AA69-4BE5-8C2C-94926254E2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320" y="4786016"/>
            <a:ext cx="5487361" cy="3916264"/>
          </a:xfrm>
          <a:prstGeom prst="rect">
            <a:avLst/>
          </a:prstGeom>
        </p:spPr>
        <p:txBody>
          <a:bodyPr vert="horz" lIns="91840" tIns="45920" rIns="91840" bIns="459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417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546" y="9446417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200"/>
            </a:lvl1pPr>
          </a:lstStyle>
          <a:p>
            <a:fld id="{35E77D6B-F9E3-497A-801B-116F3FC23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77D6B-F9E3-497A-801B-116F3FC232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3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me LUNDI-SAMEDI 1/2 journ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456784"/>
            <a:ext cx="1431701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456785"/>
            <a:ext cx="1486790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3571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9007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455750"/>
            <a:ext cx="1469367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066" y="4157627"/>
            <a:ext cx="1478078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96C9632-13CF-4CFF-BB3C-B17F47F35B52}"/>
              </a:ext>
            </a:extLst>
          </p:cNvPr>
          <p:cNvSpPr txBox="1"/>
          <p:nvPr userDrawn="1"/>
        </p:nvSpPr>
        <p:spPr>
          <a:xfrm>
            <a:off x="181407" y="1217204"/>
            <a:ext cx="147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821A52-B179-4AB9-BB65-2C89DB254BFD}"/>
              </a:ext>
            </a:extLst>
          </p:cNvPr>
          <p:cNvSpPr txBox="1"/>
          <p:nvPr userDrawn="1"/>
        </p:nvSpPr>
        <p:spPr>
          <a:xfrm>
            <a:off x="1840564" y="1217175"/>
            <a:ext cx="1443071" cy="24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A0A671B-EFD1-40CE-9F2E-338A5D290B69}"/>
              </a:ext>
            </a:extLst>
          </p:cNvPr>
          <p:cNvSpPr txBox="1"/>
          <p:nvPr userDrawn="1"/>
        </p:nvSpPr>
        <p:spPr>
          <a:xfrm>
            <a:off x="3420004" y="1215791"/>
            <a:ext cx="1473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99EECED-5772-4F75-B3A6-69447866044D}"/>
              </a:ext>
            </a:extLst>
          </p:cNvPr>
          <p:cNvSpPr txBox="1"/>
          <p:nvPr userDrawn="1"/>
        </p:nvSpPr>
        <p:spPr>
          <a:xfrm>
            <a:off x="4978134" y="1215790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FAF571-3835-47CB-A0A4-CC3338B0C88C}"/>
              </a:ext>
            </a:extLst>
          </p:cNvPr>
          <p:cNvSpPr txBox="1"/>
          <p:nvPr userDrawn="1"/>
        </p:nvSpPr>
        <p:spPr>
          <a:xfrm>
            <a:off x="8223049" y="1217206"/>
            <a:ext cx="1490174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FE8F24F-CACE-4879-BCCE-CBC4B10D335C}"/>
              </a:ext>
            </a:extLst>
          </p:cNvPr>
          <p:cNvSpPr txBox="1"/>
          <p:nvPr userDrawn="1"/>
        </p:nvSpPr>
        <p:spPr>
          <a:xfrm>
            <a:off x="190118" y="3837833"/>
            <a:ext cx="1469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8419932-A873-431A-94C8-B2FE1EC4F145}"/>
              </a:ext>
            </a:extLst>
          </p:cNvPr>
          <p:cNvSpPr txBox="1"/>
          <p:nvPr userDrawn="1"/>
        </p:nvSpPr>
        <p:spPr>
          <a:xfrm>
            <a:off x="6587528" y="1213177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F9CB62D-5628-4DB0-9F35-F37AB43CB33C}"/>
              </a:ext>
            </a:extLst>
          </p:cNvPr>
          <p:cNvSpPr txBox="1"/>
          <p:nvPr userDrawn="1"/>
        </p:nvSpPr>
        <p:spPr>
          <a:xfrm>
            <a:off x="1782089" y="3817230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45C937F-2311-47BC-8246-2A68305F1454}"/>
              </a:ext>
            </a:extLst>
          </p:cNvPr>
          <p:cNvSpPr txBox="1"/>
          <p:nvPr userDrawn="1"/>
        </p:nvSpPr>
        <p:spPr>
          <a:xfrm>
            <a:off x="3371400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AFBAAC6-D362-4023-B624-8C7A0C0632DE}"/>
              </a:ext>
            </a:extLst>
          </p:cNvPr>
          <p:cNvSpPr txBox="1"/>
          <p:nvPr userDrawn="1"/>
        </p:nvSpPr>
        <p:spPr>
          <a:xfrm>
            <a:off x="4978135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D1CCE2-7FCD-478D-A4D9-6BED1B8FE9ED}"/>
              </a:ext>
            </a:extLst>
          </p:cNvPr>
          <p:cNvSpPr txBox="1"/>
          <p:nvPr userDrawn="1"/>
        </p:nvSpPr>
        <p:spPr>
          <a:xfrm>
            <a:off x="6610995" y="3840375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DE4B792-84D7-4B28-BB35-200051B951B0}"/>
              </a:ext>
            </a:extLst>
          </p:cNvPr>
          <p:cNvSpPr txBox="1"/>
          <p:nvPr userDrawn="1"/>
        </p:nvSpPr>
        <p:spPr>
          <a:xfrm>
            <a:off x="8209007" y="3848279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9326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me LUNDI-SAMEDI- journé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11102"/>
            <a:ext cx="1431701" cy="4857752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11103"/>
            <a:ext cx="1486790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11103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10068"/>
            <a:ext cx="1469367" cy="4858786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A796B237-4C0B-42F4-97BC-A891462B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7495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_programme semain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95886"/>
            <a:ext cx="1431701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95887"/>
            <a:ext cx="1486790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95887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235" y="1595886"/>
            <a:ext cx="1473342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95886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264551"/>
            <a:ext cx="1512916" cy="21380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247349"/>
            <a:ext cx="1512916" cy="21552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264551"/>
            <a:ext cx="1512916" cy="2137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2109" y="4287074"/>
            <a:ext cx="1470841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51083" y="4287074"/>
            <a:ext cx="1470840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94852"/>
            <a:ext cx="1469367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497" y="4273861"/>
            <a:ext cx="1478078" cy="21446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6F627D-D352-4D66-94C4-C51F12A482FD}"/>
              </a:ext>
            </a:extLst>
          </p:cNvPr>
          <p:cNvSpPr/>
          <p:nvPr userDrawn="1"/>
        </p:nvSpPr>
        <p:spPr>
          <a:xfrm>
            <a:off x="192691" y="1054809"/>
            <a:ext cx="9537858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451E7231-2FDA-43FC-93BC-DEFA17EB10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3497" y="1068657"/>
            <a:ext cx="5651212" cy="2831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9D6CA2-F8E7-450C-8D43-24AF8CC3692A}"/>
              </a:ext>
            </a:extLst>
          </p:cNvPr>
          <p:cNvSpPr/>
          <p:nvPr userDrawn="1"/>
        </p:nvSpPr>
        <p:spPr>
          <a:xfrm>
            <a:off x="193347" y="3727592"/>
            <a:ext cx="9528576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BA30C26D-EDDB-481D-959D-266786943DE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2778" y="3732814"/>
            <a:ext cx="5650868" cy="283152"/>
          </a:xfrm>
          <a:prstGeom prst="rect">
            <a:avLst/>
          </a:prstGeom>
          <a:solidFill>
            <a:srgbClr val="BBCC00"/>
          </a:solidFill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E522A6CC-25F9-4B42-B902-5AB186D955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1620" y="1401855"/>
            <a:ext cx="1478078" cy="1756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B780C3E3-53C5-4DB5-9E03-09268B8816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40116" y="1397066"/>
            <a:ext cx="1454889" cy="1977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13D48FFA-4770-4484-ADE9-7142246024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22189" y="138595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4BBBCC3C-8B20-4295-BA8E-C35B896B375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04260" y="1418041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8548D11E-675C-4BAC-BF5D-E6BCDB7CA85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23322" y="1392214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ECE35389-454B-40C7-BF35-A7FE3A1AB8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26852" y="1400733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02ED78EF-F21E-46D5-AA81-D0AFD6A672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691" y="4063932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D09F6902-DC8C-400D-A501-F8606E98D2C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11395" y="4071545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22F50115-3809-4205-B3EE-FE48186D9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2438" y="4070540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F44F22F1-3F76-45D1-99A5-FF27BA88159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73481" y="407053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C5DA28C8-2C03-4ECE-8DC1-870B91A5B0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12282" y="4070538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BA40F168-5BA2-4450-8FE6-92E744368C9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51083" y="4077146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</p:spTree>
    <p:extLst>
      <p:ext uri="{BB962C8B-B14F-4D97-AF65-F5344CB8AC3E}">
        <p14:creationId xmlns:p14="http://schemas.microsoft.com/office/powerpoint/2010/main" val="233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 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42"/>
            <a:ext cx="9906000" cy="2497497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47">
            <a:extLst>
              <a:ext uri="{FF2B5EF4-FFF2-40B4-BE49-F238E27FC236}">
                <a16:creationId xmlns:a16="http://schemas.microsoft.com/office/drawing/2014/main" id="{1C64E7B9-272C-41B8-BC8D-829115C7C7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2564242"/>
            <a:ext cx="9906000" cy="208124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3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A8198-5CE4-4AE6-8B53-EE3C20BD619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0" y="4645636"/>
            <a:ext cx="9906000" cy="1173773"/>
          </a:xfrm>
        </p:spPr>
        <p:txBody>
          <a:bodyPr anchor="ctr">
            <a:normAutofit/>
          </a:bodyPr>
          <a:lstStyle>
            <a:lvl1pPr algn="ctr">
              <a:defRPr sz="969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462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EB43D4E-FAFF-4247-9CE8-BC8B09A9E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69577"/>
            <a:ext cx="7035094" cy="923192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2769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Titre évènement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7A017501-E09E-41D5-8C05-8B73EE419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1231"/>
            <a:ext cx="7035094" cy="623077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1938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Date/lieu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F6F68ABA-FEDA-4F13-967D-7E5EE07CC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14308"/>
            <a:ext cx="7035094" cy="576693"/>
          </a:xfrm>
          <a:solidFill>
            <a:srgbClr val="BBCC00"/>
          </a:solidFill>
        </p:spPr>
        <p:txBody>
          <a:bodyPr anchor="ctr">
            <a:noAutofit/>
          </a:bodyPr>
          <a:lstStyle>
            <a:lvl1pPr>
              <a:defRPr lang="fr-FR" sz="1938" b="1" i="0" u="none" strike="noStrike" kern="1200" cap="small" spc="0" baseline="0" dirty="0" smtClean="0">
                <a:solidFill>
                  <a:srgbClr val="FFFFFE"/>
                </a:solidFill>
                <a:uFillTx/>
                <a:latin typeface="The Bold Font" pitchFamily="2"/>
                <a:ea typeface="Roboto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</a:pPr>
            <a:r>
              <a:rPr lang="fr-FR"/>
              <a:t>Compléments (limiter)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6045811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55AC73F9-A843-4F86-B6F9-9ED329A908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33591" y="5368114"/>
            <a:ext cx="2838803" cy="125510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CA1150-0648-4275-9EE8-DBC0FF9C52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5991" y="6134817"/>
            <a:ext cx="1450800" cy="56575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951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20" r:id="rId4"/>
    <p:sldLayoutId id="214748372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onan.creoff@juvisy.ifac.asso.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mailto:animation.jeunesse@juvisy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50CB374B-37E8-85A5-A0FE-A23FD5B3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906003" cy="68567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E7F94B-0964-4343-BB3D-CD0DDC8DC14D}"/>
              </a:ext>
            </a:extLst>
          </p:cNvPr>
          <p:cNvSpPr/>
          <p:nvPr/>
        </p:nvSpPr>
        <p:spPr>
          <a:xfrm>
            <a:off x="252839" y="6012000"/>
            <a:ext cx="1761922" cy="641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6B217A-5EEC-D69C-3B54-693BA2C71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5" y="6036279"/>
            <a:ext cx="2169846" cy="8204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B6196C-F51C-233F-1793-FC0CEC259A7E}"/>
              </a:ext>
            </a:extLst>
          </p:cNvPr>
          <p:cNvSpPr/>
          <p:nvPr/>
        </p:nvSpPr>
        <p:spPr>
          <a:xfrm>
            <a:off x="-1" y="3419475"/>
            <a:ext cx="5068112" cy="752475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Programme Jeunesse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pPr marL="0" indent="0">
              <a:buNone/>
            </a:pPr>
            <a:r>
              <a:rPr lang="fr-FR" sz="1600" i="1" dirty="0">
                <a:solidFill>
                  <a:schemeClr val="bg1"/>
                </a:solidFill>
                <a:latin typeface="The Bold Font"/>
              </a:rPr>
              <a:t>Pour les jeunes de 11 -14 ans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81A68B-4ECF-9C0A-CB77-D079E5949B38}"/>
              </a:ext>
            </a:extLst>
          </p:cNvPr>
          <p:cNvSpPr/>
          <p:nvPr/>
        </p:nvSpPr>
        <p:spPr>
          <a:xfrm>
            <a:off x="-2" y="4171950"/>
            <a:ext cx="5068113" cy="752475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Vacances d’été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The Bold Font"/>
              </a:rPr>
              <a:t>Du 7 JUILLET au 01 AOÛT 2025</a:t>
            </a:r>
            <a:endParaRPr lang="fr-FR" sz="1600" i="1" dirty="0">
              <a:solidFill>
                <a:schemeClr val="bg1"/>
              </a:solidFill>
              <a:latin typeface="The Bold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9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5366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14h–1</a:t>
            </a:r>
            <a:r>
              <a:rPr lang="fr-FR" sz="1200" dirty="0">
                <a:latin typeface="Roboto"/>
                <a:ea typeface="Roboto"/>
                <a:cs typeface="Roboto"/>
              </a:rPr>
              <a:t>9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h30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noProof="0" dirty="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Activité</a:t>
            </a:r>
            <a:r>
              <a:rPr lang="fr-FR" sz="1200" b="1" noProof="0" dirty="0">
                <a:latin typeface="Roboto"/>
                <a:ea typeface="Roboto"/>
                <a:cs typeface="Roboto"/>
              </a:rPr>
              <a:t> d’expression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</a:rPr>
              <a:t>Portrait chinois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i="1" dirty="0">
                <a:cs typeface="Roboto"/>
              </a:rPr>
              <a:t> </a:t>
            </a:r>
          </a:p>
          <a:p>
            <a:r>
              <a:rPr lang="fr-FR" sz="1200" dirty="0">
                <a:cs typeface="Roboto"/>
              </a:rPr>
              <a:t>Raconte-moi tes vacances idéales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La valise magique </a:t>
            </a:r>
            <a:br>
              <a: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Roboto" pitchFamily="2" charset="0"/>
                <a:ea typeface="Roboto" pitchFamily="2" charset="0"/>
                <a:cs typeface="+mn-cs"/>
              </a:rPr>
            </a:b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endParaRPr lang="fr-FR" sz="1200" b="1" i="1" dirty="0">
              <a:cs typeface="Roboto"/>
            </a:endParaRPr>
          </a:p>
          <a:p>
            <a:endParaRPr lang="fr-FR" sz="1200" b="1" i="1" dirty="0">
              <a:cs typeface="Roboto"/>
            </a:endParaRPr>
          </a:p>
          <a:p>
            <a:endParaRPr lang="fr-FR" sz="1200" b="1" i="1" dirty="0">
              <a:cs typeface="Roboto"/>
            </a:endParaRPr>
          </a:p>
          <a:p>
            <a:endParaRPr lang="fr-FR" sz="1200" b="1" i="1" dirty="0">
              <a:cs typeface="Roboto"/>
            </a:endParaRPr>
          </a:p>
          <a:p>
            <a:endParaRPr lang="fr-FR" sz="1200" b="1" i="1" dirty="0">
              <a:cs typeface="Roboto"/>
            </a:endParaRPr>
          </a:p>
          <a:p>
            <a:pPr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Stage piscine </a:t>
            </a:r>
          </a:p>
          <a:p>
            <a:pPr lvl="0"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Suzanne </a:t>
            </a:r>
            <a:r>
              <a:rPr lang="fr-FR" sz="1200" b="1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Berlioux</a:t>
            </a: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 lvl="0"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10h-12h </a:t>
            </a:r>
          </a:p>
          <a:p>
            <a:endParaRPr lang="fr-FR" sz="1200" b="1" i="1" dirty="0"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0265" y="1752822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300" b="1" i="1" dirty="0">
              <a:cs typeface="Roboto"/>
            </a:endParaRPr>
          </a:p>
          <a:p>
            <a:pPr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sportive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dirty="0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</a:rPr>
              <a:t>Tournoi de Foot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</a:rPr>
              <a:t>Au City stade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</a:rPr>
              <a:t>Debussy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endParaRPr lang="fr-FR" sz="1200" b="1" dirty="0">
              <a:cs typeface="Roboto"/>
            </a:endParaRPr>
          </a:p>
          <a:p>
            <a:r>
              <a:rPr lang="fr-FR" sz="1200" b="1" dirty="0">
                <a:cs typeface="Roboto"/>
              </a:rPr>
              <a:t>Goûter  partagé </a:t>
            </a: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endParaRPr lang="fr-FR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600" b="1" i="1" dirty="0">
              <a:cs typeface="Roboto"/>
            </a:endParaRPr>
          </a:p>
          <a:p>
            <a:endParaRPr lang="fr-FR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600" b="1" i="1" dirty="0"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Stage piscine </a:t>
            </a:r>
          </a:p>
          <a:p>
            <a:pPr lvl="0"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Suzanne </a:t>
            </a:r>
            <a:r>
              <a:rPr lang="fr-FR" sz="1200" b="1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Berlioux</a:t>
            </a: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 lvl="0"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10h-12h </a:t>
            </a:r>
          </a:p>
          <a:p>
            <a:endParaRPr lang="fr-FR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8666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Espace Arnaud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Beltrame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14h-19h30</a:t>
            </a:r>
            <a:endParaRPr kumimoji="0" lang="fr-FR" sz="4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48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</a:t>
            </a:r>
            <a:r>
              <a:rPr lang="fr-FR" sz="48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créative</a:t>
            </a:r>
            <a:endParaRPr lang="fr-FR" dirty="0"/>
          </a:p>
          <a:p>
            <a:pPr>
              <a:defRPr/>
            </a:pPr>
            <a:r>
              <a:rPr lang="fr-FR" sz="4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Customisation </a:t>
            </a:r>
          </a:p>
          <a:p>
            <a:pPr>
              <a:defRPr/>
            </a:pPr>
            <a:r>
              <a:rPr lang="fr-FR" sz="4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T-shirt</a:t>
            </a:r>
            <a:endParaRPr lang="fr-FR" sz="4800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b="1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4800" b="1" dirty="0">
                <a:solidFill>
                  <a:srgbClr val="000000"/>
                </a:solidFill>
                <a:cs typeface="Roboto" pitchFamily="2" charset="0"/>
              </a:rPr>
              <a:t>Stage piscine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Suzanne </a:t>
            </a:r>
            <a:r>
              <a:rPr kumimoji="0" lang="fr-FR" sz="48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Berlioux</a:t>
            </a:r>
            <a:r>
              <a:rPr kumimoji="0" lang="fr-FR" sz="4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4800" b="1" dirty="0">
                <a:solidFill>
                  <a:srgbClr val="000000"/>
                </a:solidFill>
                <a:cs typeface="Roboto" pitchFamily="2" charset="0"/>
              </a:rPr>
              <a:t>10h-12h</a:t>
            </a:r>
            <a:endParaRPr kumimoji="0" lang="fr-FR" sz="4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i="1" dirty="0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4800" b="1" noProof="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lvl="0">
              <a:defRPr/>
            </a:pPr>
            <a:endParaRPr lang="fr-FR" sz="11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0109E-0F2F-43EF-B0EF-1D8B684AF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1765" y="1765408"/>
            <a:ext cx="1512916" cy="445292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</a:t>
            </a:r>
            <a:r>
              <a:rPr lang="fr-FR" sz="1200" b="1" i="1" dirty="0">
                <a:latin typeface="Roboto"/>
                <a:ea typeface="Roboto"/>
                <a:cs typeface="Roboto"/>
              </a:rPr>
              <a:t>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 multisports </a:t>
            </a:r>
          </a:p>
          <a:p>
            <a:pPr>
              <a:defRPr/>
            </a:pPr>
            <a:endParaRPr lang="fr-FR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dirty="0" err="1">
                <a:latin typeface="Roboto"/>
                <a:ea typeface="Roboto"/>
                <a:cs typeface="Roboto"/>
              </a:rPr>
              <a:t>Ultimate</a:t>
            </a:r>
            <a:r>
              <a:rPr lang="fr-FR" sz="1200" dirty="0">
                <a:latin typeface="Roboto"/>
                <a:ea typeface="Roboto"/>
                <a:cs typeface="Roboto"/>
              </a:rPr>
              <a:t> Badminton </a:t>
            </a: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Basket</a:t>
            </a: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Tennis de table </a:t>
            </a:r>
            <a:br>
              <a:rPr lang="fr-FR" sz="1300" b="1" dirty="0">
                <a:latin typeface="Roboto"/>
                <a:ea typeface="Roboto"/>
                <a:cs typeface="Roboto"/>
              </a:rPr>
            </a:b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 dirty="0">
                <a:cs typeface="Roboto"/>
              </a:rPr>
              <a:t>Goûter partagé</a:t>
            </a:r>
          </a:p>
          <a:p>
            <a:pPr>
              <a:defRPr/>
            </a:pPr>
            <a:endParaRPr lang="fr-FR" sz="13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3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300" u="sng" dirty="0">
                <a:latin typeface="Roboto"/>
                <a:ea typeface="Roboto"/>
                <a:cs typeface="Roboto"/>
              </a:rPr>
              <a:t>Rdv à 15h au Parc Champagne </a:t>
            </a: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3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lang="fr-FR" sz="1200" i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</a:t>
            </a:r>
            <a:r>
              <a:rPr lang="fr-FR" sz="1200" b="1" i="1" dirty="0">
                <a:latin typeface="Roboto"/>
                <a:ea typeface="Roboto"/>
                <a:cs typeface="Roboto"/>
              </a:rPr>
              <a:t>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18h-19h30</a:t>
            </a:r>
            <a:endParaRPr lang="fr-FR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cs typeface="Roboto"/>
              </a:rPr>
              <a:t>Forêt Fontainebleau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cs typeface="Roboto"/>
              </a:rPr>
              <a:t>Capture du drapeau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à 13h à l’Espace Marianne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cs typeface="Roboto"/>
            </a:endParaRPr>
          </a:p>
          <a:p>
            <a:pPr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                                 </a:t>
            </a: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Stage piscine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Suzanne </a:t>
            </a:r>
            <a:r>
              <a:rPr lang="fr-FR" sz="1200" b="1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Berlioux</a:t>
            </a: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10h-12h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 07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JUILLET</a:t>
            </a:r>
            <a:endParaRPr lang="fr-FR" sz="140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2082245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08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JUILLET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402939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 09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859750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 10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JUILLET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7796476" y="1183039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11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JUILLET 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08D75A77-FBBD-2C46-AA85-9686362B52FE}"/>
              </a:ext>
            </a:extLst>
          </p:cNvPr>
          <p:cNvSpPr/>
          <p:nvPr/>
        </p:nvSpPr>
        <p:spPr>
          <a:xfrm>
            <a:off x="475897" y="2619423"/>
            <a:ext cx="999328" cy="887777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</p:spTree>
    <p:extLst>
      <p:ext uri="{BB962C8B-B14F-4D97-AF65-F5344CB8AC3E}">
        <p14:creationId xmlns:p14="http://schemas.microsoft.com/office/powerpoint/2010/main" val="175802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1939" y="171500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Espace Arnaud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Beltrame </a:t>
            </a: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14h-19h30</a:t>
            </a: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br>
              <a:rPr lang="fr-FR" sz="1200" dirty="0">
                <a:latin typeface="Roboto"/>
                <a:ea typeface="Roboto"/>
                <a:cs typeface="Roboto"/>
              </a:rPr>
            </a:b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solidFill>
                <a:srgbClr val="000000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</a:rPr>
              <a:t>Base de loisirs de Cergy </a:t>
            </a:r>
          </a:p>
          <a:p>
            <a:pPr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</a:rPr>
              <a:t>Baignade </a:t>
            </a:r>
          </a:p>
          <a:p>
            <a:pPr>
              <a:defRPr/>
            </a:pPr>
            <a:endParaRPr lang="fr-FR" sz="1200" dirty="0">
              <a:solidFill>
                <a:srgbClr val="000000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</a:t>
            </a:r>
            <a:r>
              <a:rPr lang="fr-FR" sz="1200" u="sng" dirty="0">
                <a:solidFill>
                  <a:srgbClr val="000000"/>
                </a:solidFill>
                <a:cs typeface="Roboto"/>
              </a:rPr>
              <a:t>9</a:t>
            </a: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h à l’espace Marianne</a:t>
            </a:r>
            <a:endParaRPr lang="fr-FR" sz="1200" i="1" dirty="0">
              <a:cs typeface="Roboto" pitchFamily="2" charset="0"/>
            </a:endParaRPr>
          </a:p>
          <a:p>
            <a:pPr>
              <a:defRPr/>
            </a:pPr>
            <a:endParaRPr lang="fr-FR" sz="1200" dirty="0">
              <a:solidFill>
                <a:srgbClr val="000000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kumimoji="0" lang="fr-FR" sz="1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 pique-nique et une tenue adaptée </a:t>
            </a:r>
          </a:p>
          <a:p>
            <a:pPr>
              <a:defRPr/>
            </a:pPr>
            <a:endParaRPr lang="fr-FR" sz="1200" dirty="0">
              <a:solidFill>
                <a:srgbClr val="000000"/>
              </a:solidFill>
              <a:latin typeface="Roboto"/>
              <a:ea typeface="Roboto"/>
            </a:endParaRPr>
          </a:p>
          <a:p>
            <a:pPr>
              <a:defRPr/>
            </a:pPr>
            <a:br>
              <a:rPr lang="fr-FR" sz="1200" dirty="0">
                <a:solidFill>
                  <a:srgbClr val="000000"/>
                </a:solidFill>
                <a:latin typeface="Roboto"/>
                <a:ea typeface="Roboto"/>
              </a:rPr>
            </a:b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endParaRPr lang="fr-FR" sz="1300" b="1" dirty="0">
              <a:cs typeface="Roboto" pitchFamily="2" charset="0"/>
            </a:endParaRPr>
          </a:p>
          <a:p>
            <a:endParaRPr lang="fr-FR" sz="1300" dirty="0">
              <a:cs typeface="Roboto" pitchFamily="2" charset="0"/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2552" y="1740197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endParaRPr lang="fr-FR" sz="1200" i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Activité créative </a:t>
            </a:r>
          </a:p>
          <a:p>
            <a:endParaRPr lang="fr-FR" sz="1200">
              <a:cs typeface="Roboto"/>
            </a:endParaRP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Customisation de bandana </a:t>
            </a:r>
          </a:p>
          <a:p>
            <a:endParaRPr lang="fr-FR" sz="1200">
              <a:cs typeface="Roboto"/>
            </a:endParaRP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Fabrication de totem</a:t>
            </a:r>
          </a:p>
          <a:p>
            <a:endParaRPr lang="fr-FR" sz="1200" b="1">
              <a:cs typeface="Roboto"/>
            </a:endParaRP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Activité sportive</a:t>
            </a:r>
            <a:endParaRPr lang="fr-FR" sz="1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Balle au prisonnier </a:t>
            </a:r>
            <a:endParaRPr lang="fr-FR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endParaRPr lang="fr-FR" sz="120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endParaRPr lang="fr-FR" sz="1100">
              <a:solidFill>
                <a:schemeClr val="bg1"/>
              </a:solidFill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8254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Accrobranche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Base de loisirs de Draveil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1</a:t>
            </a:r>
            <a:r>
              <a:rPr lang="fr-FR" sz="1200" u="sng" dirty="0">
                <a:solidFill>
                  <a:srgbClr val="000000"/>
                </a:solidFill>
                <a:cs typeface="Roboto"/>
              </a:rPr>
              <a:t>3</a:t>
            </a: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h30 à la gare de Juvisy-sur-Orge</a:t>
            </a:r>
            <a:endParaRPr lang="fr-FR" sz="1200" i="1" dirty="0">
              <a:cs typeface="Roboto" pitchFamily="2" charset="0"/>
            </a:endParaRP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kumimoji="0" lang="fr-FR" sz="1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b="1" dirty="0">
                <a:latin typeface="Roboto"/>
                <a:ea typeface="Roboto"/>
                <a:cs typeface="Roboto"/>
              </a:rPr>
              <a:t>FÉRIÉ</a:t>
            </a:r>
            <a:endParaRPr lang="fr-FR" sz="1600" dirty="0">
              <a:cs typeface="Roboto" pitchFamily="2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14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JUILLET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1968818" y="113345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1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5 JUILLET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3865551" y="1157825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16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809338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17 JUILLET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7771270" y="1157825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18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A38C94DB-3347-36E3-9925-15F1FEB6E0D1}"/>
              </a:ext>
            </a:extLst>
          </p:cNvPr>
          <p:cNvSpPr txBox="1">
            <a:spLocks/>
          </p:cNvSpPr>
          <p:nvPr/>
        </p:nvSpPr>
        <p:spPr>
          <a:xfrm>
            <a:off x="7756769" y="1747194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kumimoji="0" lang="fr-FR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L’île des aventuriers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cs typeface="Roboto"/>
              </a:rPr>
              <a:t>Goûter partagé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46A70DF-150D-F5D8-B7EE-7DC9A3B9CBA5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7005F555-5CC4-3D0D-FFF2-79C8D367F941}"/>
              </a:ext>
            </a:extLst>
          </p:cNvPr>
          <p:cNvSpPr/>
          <p:nvPr/>
        </p:nvSpPr>
        <p:spPr>
          <a:xfrm>
            <a:off x="6050199" y="2907474"/>
            <a:ext cx="999328" cy="671073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30" name="Explosion : 8 points 29">
            <a:extLst>
              <a:ext uri="{FF2B5EF4-FFF2-40B4-BE49-F238E27FC236}">
                <a16:creationId xmlns:a16="http://schemas.microsoft.com/office/drawing/2014/main" id="{F1095F5A-C242-A0E5-35E4-922A77DEBB9D}"/>
              </a:ext>
            </a:extLst>
          </p:cNvPr>
          <p:cNvSpPr/>
          <p:nvPr/>
        </p:nvSpPr>
        <p:spPr>
          <a:xfrm>
            <a:off x="2225434" y="2695856"/>
            <a:ext cx="999328" cy="695324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31" name="Bulle narrative : ronde 30">
            <a:extLst>
              <a:ext uri="{FF2B5EF4-FFF2-40B4-BE49-F238E27FC236}">
                <a16:creationId xmlns:a16="http://schemas.microsoft.com/office/drawing/2014/main" id="{E49C7A31-B77D-CDBE-0B66-C4C71B5E1578}"/>
              </a:ext>
            </a:extLst>
          </p:cNvPr>
          <p:cNvSpPr/>
          <p:nvPr/>
        </p:nvSpPr>
        <p:spPr>
          <a:xfrm>
            <a:off x="7966764" y="2577477"/>
            <a:ext cx="1254955" cy="1304114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Grand jeu</a:t>
            </a:r>
          </a:p>
          <a:p>
            <a:pPr algn="ctr"/>
            <a:r>
              <a:rPr lang="fr-FR" sz="1200"/>
              <a:t>Koh Lanta challenge </a:t>
            </a:r>
          </a:p>
        </p:txBody>
      </p:sp>
    </p:spTree>
    <p:extLst>
      <p:ext uri="{BB962C8B-B14F-4D97-AF65-F5344CB8AC3E}">
        <p14:creationId xmlns:p14="http://schemas.microsoft.com/office/powerpoint/2010/main" val="248223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3ABD-80A2-C117-DD16-A56A339CF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35F2B6-2921-8E22-26CF-77F5EB2A3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0572" y="1752822"/>
            <a:ext cx="14947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Espace Arnaud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Beltrame </a:t>
            </a: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14h-19h30</a:t>
            </a:r>
            <a:r>
              <a:rPr lang="fr-FR" sz="1200" b="1" dirty="0">
                <a:latin typeface="Roboto"/>
                <a:ea typeface="Roboto"/>
                <a:cs typeface="Roboto"/>
              </a:rPr>
              <a:t> </a:t>
            </a:r>
            <a:br>
              <a:rPr lang="fr-FR" sz="1200" dirty="0">
                <a:latin typeface="Roboto"/>
                <a:ea typeface="Roboto"/>
                <a:cs typeface="Roboto"/>
              </a:rPr>
            </a:b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endParaRPr lang="fr-FR" sz="1300" b="1" dirty="0">
              <a:cs typeface="Roboto" pitchFamily="2" charset="0"/>
            </a:endParaRPr>
          </a:p>
          <a:p>
            <a:endParaRPr lang="fr-FR" sz="1300" dirty="0">
              <a:cs typeface="Roboto" pitchFamily="2" charset="0"/>
            </a:endParaRPr>
          </a:p>
          <a:p>
            <a:endParaRPr lang="fr-FR" sz="1200" dirty="0">
              <a:solidFill>
                <a:schemeClr val="bg1"/>
              </a:solidFill>
            </a:endParaRP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Base de loisirs de Draveil </a:t>
            </a:r>
            <a:endParaRPr lang="fr-FR" sz="1200" b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VTT</a:t>
            </a:r>
          </a:p>
          <a:p>
            <a:endParaRPr lang="fr-FR" sz="1200" b="1" dirty="0">
              <a:latin typeface="Roboto"/>
              <a:ea typeface="Roboto"/>
              <a:cs typeface="Roboto"/>
            </a:endParaRPr>
          </a:p>
          <a:p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Rdv à 13h30 à  la gare de Juvisy-sur-Orge</a:t>
            </a:r>
          </a:p>
          <a:p>
            <a:endParaRPr lang="fr-FR" sz="1200" dirty="0">
              <a:latin typeface="Roboto"/>
              <a:ea typeface="Roboto"/>
              <a:cs typeface="Roboto"/>
            </a:endParaRPr>
          </a:p>
          <a:p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5909C-9CC0-3AA6-AF46-6B7BACDF4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3788" y="1765411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pPr>
              <a:defRPr/>
            </a:pPr>
            <a:endParaRPr lang="fr-FR" sz="1200" i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Activité sportive </a:t>
            </a: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Initiation thèque</a:t>
            </a: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Jeu d’ambiance </a:t>
            </a: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Loto Bonbon </a:t>
            </a: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 dirty="0">
                <a:cs typeface="Roboto"/>
              </a:rPr>
              <a:t>Goûter partagé</a:t>
            </a: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endParaRPr lang="fr-FR" sz="1200" b="1" dirty="0">
              <a:cs typeface="Roboto"/>
            </a:endParaRPr>
          </a:p>
          <a:p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 dirty="0">
              <a:cs typeface="Roboto"/>
            </a:endParaRPr>
          </a:p>
          <a:p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 dirty="0">
              <a:cs typeface="Roboto"/>
            </a:endParaRPr>
          </a:p>
          <a:p>
            <a:endParaRPr lang="fr-FR" sz="1100" dirty="0">
              <a:solidFill>
                <a:schemeClr val="bg1"/>
              </a:solidFill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456EC7-0F3F-55D1-7AE5-371AB2CDD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9079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r>
              <a:rPr lang="fr-FR" sz="1200" b="1" dirty="0"/>
              <a:t>Base de loisirs de Buthiers </a:t>
            </a:r>
          </a:p>
          <a:p>
            <a:r>
              <a:rPr lang="fr-FR" sz="1200" dirty="0"/>
              <a:t>Piscine </a:t>
            </a: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 Mini-golf </a:t>
            </a: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</a:t>
            </a:r>
            <a:r>
              <a:rPr lang="fr-FR" sz="1200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10h</a:t>
            </a: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à </a:t>
            </a:r>
            <a:r>
              <a:rPr lang="fr-FR" sz="1200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l’Espace</a:t>
            </a: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Marianne</a:t>
            </a:r>
            <a:endParaRPr lang="fr-FR" sz="1200" i="1" dirty="0">
              <a:latin typeface="Roboto"/>
              <a:ea typeface="Roboto"/>
              <a:cs typeface="Roboto" pitchFamily="2" charset="0"/>
            </a:endParaRP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kumimoji="0" lang="fr-FR" sz="1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 pique-nique et une tenue adaptée</a:t>
            </a: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A78E3E-A5DA-B5B2-104D-CB7ECA8991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Atelier culinaire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Crée ton smoothie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d’expression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Dessiner c’est gagné !</a:t>
            </a:r>
            <a:endParaRPr kumimoji="0" lang="fr-FR" sz="12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FFFFFE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4824750-B3EE-9B41-2D57-F43BBF0963C5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9BDAC1-6FE3-65D9-3655-5C3377BDDBCA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>
                <a:solidFill>
                  <a:srgbClr val="FFFFFF"/>
                </a:solidFill>
                <a:latin typeface="The Bold Font"/>
              </a:rPr>
              <a:t>21 JUILLET</a:t>
            </a:r>
            <a:endParaRPr lang="fr-FR" sz="140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048CE-E6EE-BF8E-1983-83481189F370}"/>
              </a:ext>
            </a:extLst>
          </p:cNvPr>
          <p:cNvSpPr/>
          <p:nvPr/>
        </p:nvSpPr>
        <p:spPr>
          <a:xfrm>
            <a:off x="2132657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22 JUILLET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6C6AA-0625-977E-622C-08A5E8F28A8C}"/>
              </a:ext>
            </a:extLst>
          </p:cNvPr>
          <p:cNvSpPr/>
          <p:nvPr/>
        </p:nvSpPr>
        <p:spPr>
          <a:xfrm>
            <a:off x="4016787" y="1183039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23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392337-8484-78B6-B1DA-EFE7A8B425F2}"/>
              </a:ext>
            </a:extLst>
          </p:cNvPr>
          <p:cNvSpPr/>
          <p:nvPr/>
        </p:nvSpPr>
        <p:spPr>
          <a:xfrm>
            <a:off x="5910163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2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4 JUILLET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76D13D-E38B-1C37-7295-2767C397A722}"/>
              </a:ext>
            </a:extLst>
          </p:cNvPr>
          <p:cNvSpPr/>
          <p:nvPr/>
        </p:nvSpPr>
        <p:spPr>
          <a:xfrm>
            <a:off x="7783873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25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B5386E9-E363-8210-3934-7A1B3C87C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3E8F09CA-E333-A47A-5871-180E2C2C3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9C2C85B-99DF-D91F-0FFB-7899EF0CE751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A51EE1-72FC-B731-F68B-BD5A183084E4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F83DE33-CA65-2A94-0E59-B3F4CDEEA182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1080735-03F8-E9A3-3804-0A6327FE9DB4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5E44DDA-485C-2B2D-8C76-C460A51704FD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23F9581-869E-049A-1A6B-36EDF09F9DD9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774C3D5-1A57-C0F0-E855-02F7E63A4740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D359C3C-9F0F-67D9-4D09-27926BD00DB2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EAB85CD-DA64-5682-1704-4795BCDC5343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003AE26-8E01-1CD0-2393-DA61C410099E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F564EE2-E62C-1129-A5BF-DE1125013664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475B309-EC9C-9946-BDF7-7E68F7623933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C92D69E6-A81B-E050-6815-2E232103EDE1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234A07D-58A3-7AA8-8865-DE6DD5FABC2A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A24069F-A5D6-044E-FE23-AB7FC161B95A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B1491E5-1E6A-36A5-A516-EA11FA5E1CFC}"/>
              </a:ext>
            </a:extLst>
          </p:cNvPr>
          <p:cNvSpPr txBox="1">
            <a:spLocks/>
          </p:cNvSpPr>
          <p:nvPr/>
        </p:nvSpPr>
        <p:spPr>
          <a:xfrm>
            <a:off x="7769372" y="1759801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endParaRPr lang="fr-FR" sz="1200" b="1" i="1" dirty="0">
              <a:cs typeface="Roboto"/>
            </a:endParaRPr>
          </a:p>
          <a:p>
            <a:endParaRPr lang="fr-FR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  <a:p>
            <a:r>
              <a:rPr lang="fr-FR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Roboto"/>
              </a:rPr>
              <a:t>De la pomme de terre au trésor</a:t>
            </a:r>
          </a:p>
          <a:p>
            <a:endParaRPr lang="fr-FR" sz="1200" b="1" dirty="0">
              <a:cs typeface="Roboto"/>
            </a:endParaRPr>
          </a:p>
          <a:p>
            <a:r>
              <a:rPr lang="fr-FR" sz="1200" b="1" dirty="0">
                <a:cs typeface="Roboto"/>
              </a:rPr>
              <a:t>Goûter partagé </a:t>
            </a: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dirty="0"/>
              <a:t> </a:t>
            </a: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  <a:p>
            <a:pPr>
              <a:defRPr/>
            </a:pPr>
            <a:endParaRPr lang="fr-FR" sz="1200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5DF3A0C-7D81-283E-014F-026166959C21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0FDCCB29-E9FD-DDB8-D4BA-8A90A21F1428}"/>
              </a:ext>
            </a:extLst>
          </p:cNvPr>
          <p:cNvSpPr/>
          <p:nvPr/>
        </p:nvSpPr>
        <p:spPr>
          <a:xfrm>
            <a:off x="6151024" y="2833636"/>
            <a:ext cx="999328" cy="630952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30" name="Explosion : 8 points 29">
            <a:extLst>
              <a:ext uri="{FF2B5EF4-FFF2-40B4-BE49-F238E27FC236}">
                <a16:creationId xmlns:a16="http://schemas.microsoft.com/office/drawing/2014/main" id="{2F5178D1-1545-D17C-4583-815E42E9BA41}"/>
              </a:ext>
            </a:extLst>
          </p:cNvPr>
          <p:cNvSpPr/>
          <p:nvPr/>
        </p:nvSpPr>
        <p:spPr>
          <a:xfrm>
            <a:off x="2344316" y="2833635"/>
            <a:ext cx="999328" cy="595366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31" name="Bulle narrative : ronde 30">
            <a:extLst>
              <a:ext uri="{FF2B5EF4-FFF2-40B4-BE49-F238E27FC236}">
                <a16:creationId xmlns:a16="http://schemas.microsoft.com/office/drawing/2014/main" id="{F8F5B8D4-56F5-BC50-90F7-5EDECC012D77}"/>
              </a:ext>
            </a:extLst>
          </p:cNvPr>
          <p:cNvSpPr/>
          <p:nvPr/>
        </p:nvSpPr>
        <p:spPr>
          <a:xfrm>
            <a:off x="7896482" y="2727834"/>
            <a:ext cx="1332584" cy="887418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Grand jeu</a:t>
            </a:r>
          </a:p>
          <a:p>
            <a:pPr algn="ctr"/>
            <a:r>
              <a:rPr lang="fr-FR" sz="1200"/>
              <a:t>Troc Patate  </a:t>
            </a:r>
          </a:p>
        </p:txBody>
      </p:sp>
    </p:spTree>
    <p:extLst>
      <p:ext uri="{BB962C8B-B14F-4D97-AF65-F5344CB8AC3E}">
        <p14:creationId xmlns:p14="http://schemas.microsoft.com/office/powerpoint/2010/main" val="41819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1388" y="1840045"/>
            <a:ext cx="1620000" cy="4500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14h–19h30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Aqua Sénart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Piscine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Draveil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sng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à 13h30 à Gare de </a:t>
            </a:r>
            <a:r>
              <a:rPr lang="fr-FR" sz="1200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</a:t>
            </a:r>
            <a:r>
              <a:rPr kumimoji="0" lang="fr-FR" sz="1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uvisy</a:t>
            </a: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sur orge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cs typeface="Roboto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endParaRPr lang="fr-FR" sz="1200" b="1" i="1" dirty="0"/>
          </a:p>
          <a:p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3746" y="1835516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19h30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b="1" dirty="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musicale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Blind test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Karaoké battle duo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ou solo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Just dance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Goûter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partagé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3091" y="1840267"/>
            <a:ext cx="1620000" cy="4500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Espace Arnaud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Beltrame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14h-19h30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Goûter partagé</a:t>
            </a: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cs typeface="Roboto" pitchFamily="2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0109E-0F2F-43EF-B0EF-1D8B684AF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8255" y="1840267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>
              <a:defRPr/>
            </a:pPr>
            <a:br>
              <a:rPr lang="fr-FR" sz="1200" dirty="0">
                <a:highlight>
                  <a:srgbClr val="FFFF00"/>
                </a:highlight>
                <a:latin typeface="Roboto"/>
                <a:ea typeface="Roboto"/>
                <a:cs typeface="Roboto"/>
              </a:rPr>
            </a:b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i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Base de loisirs Jablines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</a:t>
            </a: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aignade</a:t>
            </a:r>
            <a:endParaRPr kumimoji="0" lang="fr-FR" sz="1100" b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Accrobranche </a:t>
            </a: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i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9h30 à la Société Générale</a:t>
            </a: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 et un pique-nique</a:t>
            </a: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9031" y="1840267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lang="fr-FR" sz="1200" b="1" i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Jeu de piste au Parc Champagne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Atelier culinaire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Crêpe party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Goûter partagé 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349031" y="1186417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28 JUILLET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2206917" y="1189486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29 JUILLET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4009365" y="1186417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30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885202" y="1204855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31 JUILLET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7698255" y="1200425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01 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43" name="Explosion : 8 points 42">
            <a:extLst>
              <a:ext uri="{FF2B5EF4-FFF2-40B4-BE49-F238E27FC236}">
                <a16:creationId xmlns:a16="http://schemas.microsoft.com/office/drawing/2014/main" id="{92DEBA1C-33C8-0C57-7ABA-AC12885EC0CC}"/>
              </a:ext>
            </a:extLst>
          </p:cNvPr>
          <p:cNvSpPr/>
          <p:nvPr/>
        </p:nvSpPr>
        <p:spPr>
          <a:xfrm rot="389733">
            <a:off x="10915503" y="3220033"/>
            <a:ext cx="1169992" cy="690717"/>
          </a:xfrm>
          <a:prstGeom prst="irregularSeal1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>
              <a:solidFill>
                <a:schemeClr val="accent1">
                  <a:lumMod val="75000"/>
                </a:schemeClr>
              </a:solidFill>
              <a:latin typeface="The Bold Font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200" b="1">
                <a:solidFill>
                  <a:schemeClr val="accent1">
                    <a:lumMod val="75000"/>
                  </a:schemeClr>
                </a:solidFill>
                <a:latin typeface="The Bold Font" pitchFamily="2" charset="0"/>
                <a:ea typeface="Roboto" panose="02000000000000000000" pitchFamily="2" charset="0"/>
              </a:rPr>
              <a:t>soirée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2CFFDDBD-B483-2AF2-7B52-22C5DD2A64CE}"/>
              </a:ext>
            </a:extLst>
          </p:cNvPr>
          <p:cNvSpPr/>
          <p:nvPr/>
        </p:nvSpPr>
        <p:spPr>
          <a:xfrm>
            <a:off x="-2613965" y="4109198"/>
            <a:ext cx="1169992" cy="690717"/>
          </a:xfrm>
          <a:prstGeom prst="irregularSeal1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>
              <a:solidFill>
                <a:schemeClr val="accent1">
                  <a:lumMod val="75000"/>
                </a:schemeClr>
              </a:solidFill>
              <a:latin typeface="The Bold Font" pitchFamily="2" charset="0"/>
              <a:ea typeface="Roboto" panose="02000000000000000000" pitchFamily="2" charset="0"/>
            </a:endParaRPr>
          </a:p>
          <a:p>
            <a:pPr algn="ctr"/>
            <a:endParaRPr lang="fr-FR" sz="1200" b="1">
              <a:solidFill>
                <a:schemeClr val="accent1">
                  <a:lumMod val="75000"/>
                </a:schemeClr>
              </a:solidFill>
              <a:latin typeface="The Bold Font" pitchFamily="2" charset="0"/>
              <a:ea typeface="Roboto" panose="02000000000000000000" pitchFamily="2" charset="0"/>
            </a:endParaRPr>
          </a:p>
          <a:p>
            <a:pPr algn="ctr"/>
            <a:endParaRPr lang="fr-FR" sz="1200" b="1">
              <a:solidFill>
                <a:schemeClr val="accent1">
                  <a:lumMod val="75000"/>
                </a:schemeClr>
              </a:solidFill>
              <a:latin typeface="The Bold Font" pitchFamily="2" charset="0"/>
              <a:ea typeface="Roboto" panose="02000000000000000000" pitchFamily="2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79E0D97A-5395-DF2B-819A-3B891BB8394E}"/>
              </a:ext>
            </a:extLst>
          </p:cNvPr>
          <p:cNvSpPr/>
          <p:nvPr/>
        </p:nvSpPr>
        <p:spPr>
          <a:xfrm>
            <a:off x="11039865" y="1787417"/>
            <a:ext cx="1203601" cy="675679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A69692-C4DA-1E0D-71EE-6CB6356DEAE5}"/>
              </a:ext>
            </a:extLst>
          </p:cNvPr>
          <p:cNvSpPr txBox="1"/>
          <p:nvPr/>
        </p:nvSpPr>
        <p:spPr>
          <a:xfrm flipH="1">
            <a:off x="11039865" y="4388781"/>
            <a:ext cx="91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Stage BOXE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D38A8E-FE8D-3682-C6DA-2F7878A27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339" y="2820762"/>
            <a:ext cx="999831" cy="6042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6850A39-E590-04D7-3E58-72B3CCF53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076" y="2956100"/>
            <a:ext cx="999831" cy="67061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D10C041-8DAE-A311-24FB-47822461B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127" y="2961676"/>
            <a:ext cx="1329043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5670C-7346-7F28-92EE-CB9BAB360C9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5765" y="2757121"/>
            <a:ext cx="4827639" cy="1148625"/>
          </a:xfrm>
        </p:spPr>
        <p:txBody>
          <a:bodyPr lIns="91440" tIns="45720" rIns="91440" bIns="45720" anchor="t" anchorCtr="0">
            <a:normAutofit/>
          </a:bodyPr>
          <a:lstStyle/>
          <a:p>
            <a:pPr marL="0" indent="0" algn="l">
              <a:buNone/>
            </a:pPr>
            <a:r>
              <a:rPr lang="fr-FR" sz="1100" b="1" dirty="0"/>
              <a:t>Responsable</a:t>
            </a:r>
            <a:r>
              <a:rPr lang="it-IT" sz="1100" b="1" dirty="0"/>
              <a:t> ifac Juvisy Animation</a:t>
            </a: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</a:rPr>
              <a:t>Melody VIRESOLVY – 07 65 15 32 59 </a:t>
            </a: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</a:rPr>
              <a:t>melody.viresolvy</a:t>
            </a:r>
            <a:r>
              <a:rPr kumimoji="0" lang="it-IT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@juvisy.ifac.asso.fr</a:t>
            </a:r>
            <a:r>
              <a:rPr kumimoji="0" lang="it-IT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</a:rPr>
              <a:t> </a:t>
            </a:r>
            <a:endParaRPr kumimoji="0" lang="it-IT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/>
            </a:endParaRPr>
          </a:p>
          <a:p>
            <a:pPr marL="0" indent="0" algn="l">
              <a:buNone/>
            </a:pPr>
            <a:endParaRPr lang="it-IT" sz="1100" b="1" dirty="0"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endParaRPr lang="it-IT" sz="1100" b="1" dirty="0"/>
          </a:p>
          <a:p>
            <a:pPr algn="l"/>
            <a:endParaRPr lang="it-IT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D4922-9B3B-118A-8C56-66E0DCA6B850}"/>
              </a:ext>
            </a:extLst>
          </p:cNvPr>
          <p:cNvSpPr/>
          <p:nvPr/>
        </p:nvSpPr>
        <p:spPr>
          <a:xfrm>
            <a:off x="114457" y="5969550"/>
            <a:ext cx="2200074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44C863-3F61-263E-0272-00C4C9437C2C}"/>
              </a:ext>
            </a:extLst>
          </p:cNvPr>
          <p:cNvSpPr txBox="1">
            <a:spLocks noGrp="1"/>
          </p:cNvSpPr>
          <p:nvPr>
            <p:ph type="body" sz="quarter" idx="52"/>
          </p:nvPr>
        </p:nvSpPr>
        <p:spPr>
          <a:xfrm>
            <a:off x="-4904" y="2402181"/>
            <a:ext cx="9906000" cy="338554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Contacts animation jeunesse juvisy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D2428AC-BDEC-0E55-DCF1-658A94CE1A99}"/>
              </a:ext>
            </a:extLst>
          </p:cNvPr>
          <p:cNvSpPr txBox="1">
            <a:spLocks/>
          </p:cNvSpPr>
          <p:nvPr/>
        </p:nvSpPr>
        <p:spPr>
          <a:xfrm>
            <a:off x="-4903" y="3895917"/>
            <a:ext cx="9905999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Inscriptions</a:t>
            </a:r>
            <a:endParaRPr lang="fr-FR" sz="105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804BB3-D701-B20F-95B2-DE72B530F40E}"/>
              </a:ext>
            </a:extLst>
          </p:cNvPr>
          <p:cNvSpPr txBox="1"/>
          <p:nvPr/>
        </p:nvSpPr>
        <p:spPr>
          <a:xfrm>
            <a:off x="28420" y="4285445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Pour participer aux activités jeunesse de l’</a:t>
            </a:r>
            <a:r>
              <a:rPr lang="fr-FR" sz="1200" b="1" err="1">
                <a:latin typeface="Roboto" panose="02000000000000000000" pitchFamily="2" charset="0"/>
                <a:ea typeface="Roboto" panose="02000000000000000000" pitchFamily="2" charset="0"/>
              </a:rPr>
              <a:t>ifac</a:t>
            </a:r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, il est obligatoire de compléter le dossier d’inscription et de le remettre à l’équipe ou à l’accueil famille, accompagné d’une pièce d’identité, de la copie du carnet de vaccins et d’un justificatif de domicile.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C2B0B12-C836-C3C9-F4F4-F40DEFAAB989}"/>
              </a:ext>
            </a:extLst>
          </p:cNvPr>
          <p:cNvSpPr txBox="1">
            <a:spLocks/>
          </p:cNvSpPr>
          <p:nvPr/>
        </p:nvSpPr>
        <p:spPr>
          <a:xfrm>
            <a:off x="0" y="4878167"/>
            <a:ext cx="4830090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ACCUEIL JUVISY ANIMATION JEUNESSE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C2BC10-ECBD-96C6-DE68-EBE5C78C77AE}"/>
              </a:ext>
            </a:extLst>
          </p:cNvPr>
          <p:cNvSpPr txBox="1"/>
          <p:nvPr/>
        </p:nvSpPr>
        <p:spPr>
          <a:xfrm>
            <a:off x="0" y="5181010"/>
            <a:ext cx="4827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1 rue de l’observatoire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01 81 93 30 43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animation.jeunesse@juvisy.ifac.asso.fr</a:t>
            </a:r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FD1A6D2-400B-B435-7374-7EC3E1E084F5}"/>
              </a:ext>
            </a:extLst>
          </p:cNvPr>
          <p:cNvSpPr txBox="1">
            <a:spLocks/>
          </p:cNvSpPr>
          <p:nvPr/>
        </p:nvSpPr>
        <p:spPr>
          <a:xfrm>
            <a:off x="5108747" y="4878167"/>
            <a:ext cx="4830091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MAISON DE QUARTIER FRÉDÉRIC ROSSIF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29FF42-5D6F-3AD2-02DA-16DEA2AF4B71}"/>
              </a:ext>
            </a:extLst>
          </p:cNvPr>
          <p:cNvSpPr txBox="1"/>
          <p:nvPr/>
        </p:nvSpPr>
        <p:spPr>
          <a:xfrm>
            <a:off x="5075909" y="5181010"/>
            <a:ext cx="4830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2 rue des Palombes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endParaRPr lang="fr-FR" sz="3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20C99D-0DFA-E22B-B888-EE28218B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58" y="6353646"/>
            <a:ext cx="1414084" cy="494722"/>
          </a:xfrm>
          <a:prstGeom prst="rect">
            <a:avLst/>
          </a:prstGeom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0852672-2671-BE66-5AE2-6A379D30916E}"/>
              </a:ext>
            </a:extLst>
          </p:cNvPr>
          <p:cNvSpPr txBox="1">
            <a:spLocks/>
          </p:cNvSpPr>
          <p:nvPr/>
        </p:nvSpPr>
        <p:spPr>
          <a:xfrm>
            <a:off x="5078361" y="2757122"/>
            <a:ext cx="4827639" cy="1148626"/>
          </a:xfrm>
        </p:spPr>
        <p:txBody>
          <a:bodyPr lIns="91440" tIns="45720" rIns="91440" bIns="45720" anchor="t" anchorCtr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969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1100" b="1" dirty="0">
                <a:latin typeface="Roboto"/>
                <a:ea typeface="Roboto"/>
                <a:cs typeface="Roboto"/>
              </a:rPr>
              <a:t>Directeur jeunesse de la période</a:t>
            </a:r>
            <a:endParaRPr lang="fr-FR" sz="1100" b="1" dirty="0">
              <a:cs typeface="Roboto" pitchFamily="2" charset="0"/>
            </a:endParaRPr>
          </a:p>
          <a:p>
            <a:pPr marL="0" indent="0" algn="l">
              <a:buNone/>
            </a:pPr>
            <a:r>
              <a:rPr lang="it-IT" sz="1100" dirty="0">
                <a:latin typeface="Roboto"/>
                <a:ea typeface="Roboto"/>
                <a:cs typeface="Roboto"/>
              </a:rPr>
              <a:t>Claude MOLEKA – 07 65 18 20 11</a:t>
            </a:r>
          </a:p>
          <a:p>
            <a:pPr marL="0" indent="0" algn="l">
              <a:buNone/>
            </a:pPr>
            <a:endParaRPr lang="it-IT" sz="1100" dirty="0"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endParaRPr lang="it-IT" sz="1100">
              <a:latin typeface="Roboto"/>
              <a:ea typeface="Roboto"/>
              <a:cs typeface="Roboto"/>
            </a:endParaRPr>
          </a:p>
        </p:txBody>
      </p:sp>
      <p:pic>
        <p:nvPicPr>
          <p:cNvPr id="13" name="Image 12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207EBE50-A161-FE60-FA39-A9ED8C4C95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55556"/>
          <a:stretch/>
        </p:blipFill>
        <p:spPr>
          <a:xfrm>
            <a:off x="-4904" y="1"/>
            <a:ext cx="9906000" cy="2409458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86A3209-6D75-3FFA-B9CA-D4C9A9DC35D8}"/>
              </a:ext>
            </a:extLst>
          </p:cNvPr>
          <p:cNvSpPr txBox="1">
            <a:spLocks/>
          </p:cNvSpPr>
          <p:nvPr/>
        </p:nvSpPr>
        <p:spPr>
          <a:xfrm>
            <a:off x="5083014" y="5628865"/>
            <a:ext cx="4830091" cy="3101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/>
                <a:ea typeface="Roboto"/>
              </a:rPr>
              <a:t>ESPACE ARNAUD BELTRAME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4847AC-C235-7E38-6C40-501A5A358076}"/>
              </a:ext>
            </a:extLst>
          </p:cNvPr>
          <p:cNvSpPr txBox="1"/>
          <p:nvPr/>
        </p:nvSpPr>
        <p:spPr>
          <a:xfrm>
            <a:off x="6120839" y="5967663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>
                <a:latin typeface="Roboto"/>
                <a:cs typeface="Segoe UI"/>
              </a:rPr>
              <a:t>23 avenue  Estienne d'Orves</a:t>
            </a:r>
            <a:endParaRPr lang="en-US" sz="1100">
              <a:latin typeface="Roboto"/>
              <a:ea typeface="Roboto"/>
              <a:cs typeface="Segoe UI"/>
            </a:endParaRPr>
          </a:p>
          <a:p>
            <a:pPr algn="ctr"/>
            <a:r>
              <a:rPr lang="fr-FR" sz="1100">
                <a:latin typeface="Roboto"/>
                <a:cs typeface="Segoe UI"/>
              </a:rPr>
              <a:t>91260 Juvisy-sur-Orge</a:t>
            </a:r>
            <a:endParaRPr lang="fr-FR" sz="1100">
              <a:latin typeface="Roboto"/>
              <a:ea typeface="Robo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74927982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- LUNDI-SAMEDI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3910DE628304AB9A889B499FA6B74" ma:contentTypeVersion="18" ma:contentTypeDescription="Crée un document." ma:contentTypeScope="" ma:versionID="18c1d8458ed71657751b9c5a64324673">
  <xsd:schema xmlns:xsd="http://www.w3.org/2001/XMLSchema" xmlns:xs="http://www.w3.org/2001/XMLSchema" xmlns:p="http://schemas.microsoft.com/office/2006/metadata/properties" xmlns:ns2="8d818d2b-071c-41c9-b5cc-59bfe9356016" xmlns:ns3="e2866e64-b3a2-41a2-90fc-457f3640c330" targetNamespace="http://schemas.microsoft.com/office/2006/metadata/properties" ma:root="true" ma:fieldsID="3c7583893f09762f4c5bc6a17be6506c" ns2:_="" ns3:_="">
    <xsd:import namespace="8d818d2b-071c-41c9-b5cc-59bfe9356016"/>
    <xsd:import namespace="e2866e64-b3a2-41a2-90fc-457f3640c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18d2b-071c-41c9-b5cc-59bfe9356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66e64-b3a2-41a2-90fc-457f3640c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12be3b-88f1-498d-8a48-08ea22338ce3}" ma:internalName="TaxCatchAll" ma:showField="CatchAllData" ma:web="e2866e64-b3a2-41a2-90fc-457f3640c3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18d2b-071c-41c9-b5cc-59bfe9356016">
      <Terms xmlns="http://schemas.microsoft.com/office/infopath/2007/PartnerControls"/>
    </lcf76f155ced4ddcb4097134ff3c332f>
    <TaxCatchAll xmlns="e2866e64-b3a2-41a2-90fc-457f3640c330" xsi:nil="true"/>
    <SharedWithUsers xmlns="e2866e64-b3a2-41a2-90fc-457f3640c330">
      <UserInfo>
        <DisplayName>Soungui GOMIS</DisplayName>
        <AccountId>354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2931771-BB41-438C-892D-D2441E2BD27E}">
  <ds:schemaRefs>
    <ds:schemaRef ds:uri="8d818d2b-071c-41c9-b5cc-59bfe9356016"/>
    <ds:schemaRef ds:uri="e2866e64-b3a2-41a2-90fc-457f3640c3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25476B-06A0-4D8D-8081-6A53BD34B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F29CB-7843-4B79-A85F-4973886E79DA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8d818d2b-071c-41c9-b5cc-59bfe9356016"/>
    <ds:schemaRef ds:uri="http://purl.org/dc/terms/"/>
    <ds:schemaRef ds:uri="http://schemas.microsoft.com/office/2006/metadata/properties"/>
    <ds:schemaRef ds:uri="http://schemas.openxmlformats.org/package/2006/metadata/core-properties"/>
    <ds:schemaRef ds:uri="e2866e64-b3a2-41a2-90fc-457f3640c3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263</TotalTime>
  <Words>673</Words>
  <Application>Microsoft Office PowerPoint</Application>
  <PresentationFormat>Format A4 (210 x 297 mm)</PresentationFormat>
  <Paragraphs>573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3_Programmes Hebdo- LUNDI-SAMEDI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lastModifiedBy>Nabila TOUTEE</cp:lastModifiedBy>
  <cp:revision>109</cp:revision>
  <cp:lastPrinted>2025-01-08T14:22:27Z</cp:lastPrinted>
  <dcterms:created xsi:type="dcterms:W3CDTF">2017-10-10T15:02:29Z</dcterms:created>
  <dcterms:modified xsi:type="dcterms:W3CDTF">2025-06-26T16:37:58Z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0x010100DF13910DE628304AB9A889B499FA6B74</vt:lpwstr>
  </property>
  <property fmtid="{D5CDD505-2E9C-101B-9397-08002B2CF9AE}" pid="3" name="MediaServiceImageTags">
    <vt:lpwstr/>
  </property>
</Properties>
</file>