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11"/>
  </p:notesMasterIdLst>
  <p:sldIdLst>
    <p:sldId id="347" r:id="rId5"/>
    <p:sldId id="348" r:id="rId6"/>
    <p:sldId id="349" r:id="rId7"/>
    <p:sldId id="350" r:id="rId8"/>
    <p:sldId id="351" r:id="rId9"/>
    <p:sldId id="346" r:id="rId10"/>
  </p:sldIdLst>
  <p:sldSz cx="9906000" cy="6858000" type="A4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D153D2-4CEF-190E-EDD1-7BAAA7364E14}" name="Melody VIRESOLVY" initials="MV" userId="S::melody.viresolvy@juvisy.ifac.asso.fr::ffcaede5-3bba-49b5-b341-1f26279b457b" providerId="AD"/>
  <p188:author id="{F5E257F4-92EB-89AB-9BE0-B67B809A378C}" name="Vincent CLEMENT" initials="VC" userId="S::vincent.clement@juvisy.ifac.asso.fr::eb4984fc-7200-41e0-ba05-1a655b4be7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8E0"/>
    <a:srgbClr val="8CC1EC"/>
    <a:srgbClr val="83A2D9"/>
    <a:srgbClr val="70AD47"/>
    <a:srgbClr val="2A7387"/>
    <a:srgbClr val="2F5597"/>
    <a:srgbClr val="F8C56E"/>
    <a:srgbClr val="000000"/>
    <a:srgbClr val="EEECE8"/>
    <a:srgbClr val="BB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7A61E8-1E84-0D5C-9425-BBAAED662104}" v="216" dt="2025-06-26T16:32:24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bila TOUTEE" userId="bb07dab9-22f8-43e3-9b10-4e073fed6bf6" providerId="ADAL" clId="{35FDA6FC-281D-4438-A4D0-EF21CFF81FD1}"/>
    <pc:docChg chg="custSel addSld modSld">
      <pc:chgData name="Nabila TOUTEE" userId="bb07dab9-22f8-43e3-9b10-4e073fed6bf6" providerId="ADAL" clId="{35FDA6FC-281D-4438-A4D0-EF21CFF81FD1}" dt="2025-04-08T09:16:32.239" v="547" actId="20577"/>
      <pc:docMkLst>
        <pc:docMk/>
      </pc:docMkLst>
      <pc:sldChg chg="delSp modSp mod">
        <pc:chgData name="Nabila TOUTEE" userId="bb07dab9-22f8-43e3-9b10-4e073fed6bf6" providerId="ADAL" clId="{35FDA6FC-281D-4438-A4D0-EF21CFF81FD1}" dt="2025-04-08T09:01:31.990" v="430"/>
        <pc:sldMkLst>
          <pc:docMk/>
          <pc:sldMk cId="1758022198" sldId="293"/>
        </pc:sldMkLst>
      </pc:sldChg>
      <pc:sldChg chg="modSp mod">
        <pc:chgData name="Nabila TOUTEE" userId="bb07dab9-22f8-43e3-9b10-4e073fed6bf6" providerId="ADAL" clId="{35FDA6FC-281D-4438-A4D0-EF21CFF81FD1}" dt="2025-04-01T17:20:18.378" v="390" actId="5793"/>
        <pc:sldMkLst>
          <pc:docMk/>
          <pc:sldMk cId="233018516" sldId="347"/>
        </pc:sldMkLst>
      </pc:sldChg>
      <pc:sldChg chg="modSp mod">
        <pc:chgData name="Nabila TOUTEE" userId="bb07dab9-22f8-43e3-9b10-4e073fed6bf6" providerId="ADAL" clId="{35FDA6FC-281D-4438-A4D0-EF21CFF81FD1}" dt="2025-04-08T09:03:18.750" v="463" actId="20577"/>
        <pc:sldMkLst>
          <pc:docMk/>
          <pc:sldMk cId="2482230473" sldId="348"/>
        </pc:sldMkLst>
      </pc:sldChg>
      <pc:sldChg chg="modSp add mod">
        <pc:chgData name="Nabila TOUTEE" userId="bb07dab9-22f8-43e3-9b10-4e073fed6bf6" providerId="ADAL" clId="{35FDA6FC-281D-4438-A4D0-EF21CFF81FD1}" dt="2025-04-08T09:04:16.960" v="489" actId="6549"/>
        <pc:sldMkLst>
          <pc:docMk/>
          <pc:sldMk cId="4181931633" sldId="349"/>
        </pc:sldMkLst>
      </pc:sldChg>
      <pc:sldChg chg="modSp add mod">
        <pc:chgData name="Nabila TOUTEE" userId="bb07dab9-22f8-43e3-9b10-4e073fed6bf6" providerId="ADAL" clId="{35FDA6FC-281D-4438-A4D0-EF21CFF81FD1}" dt="2025-04-08T09:16:20.513" v="542" actId="20577"/>
        <pc:sldMkLst>
          <pc:docMk/>
          <pc:sldMk cId="3839642796" sldId="350"/>
        </pc:sldMkLst>
      </pc:sldChg>
      <pc:sldChg chg="modSp add mod">
        <pc:chgData name="Nabila TOUTEE" userId="bb07dab9-22f8-43e3-9b10-4e073fed6bf6" providerId="ADAL" clId="{35FDA6FC-281D-4438-A4D0-EF21CFF81FD1}" dt="2025-04-08T09:16:32.239" v="547" actId="20577"/>
        <pc:sldMkLst>
          <pc:docMk/>
          <pc:sldMk cId="955075427" sldId="351"/>
        </pc:sldMkLst>
      </pc:sldChg>
    </pc:docChg>
  </pc:docChgLst>
  <pc:docChgLst>
    <pc:chgData name="Nabila TOUTEE" userId="bb07dab9-22f8-43e3-9b10-4e073fed6bf6" providerId="ADAL" clId="{17040B24-3008-4DE1-BDB6-6074B3261965}"/>
    <pc:docChg chg="undo redo custSel addSld delSld modSld">
      <pc:chgData name="Nabila TOUTEE" userId="bb07dab9-22f8-43e3-9b10-4e073fed6bf6" providerId="ADAL" clId="{17040B24-3008-4DE1-BDB6-6074B3261965}" dt="2025-06-03T10:36:33.538" v="2390" actId="20577"/>
      <pc:docMkLst>
        <pc:docMk/>
      </pc:docMkLst>
      <pc:sldChg chg="addSp delSp modSp mod">
        <pc:chgData name="Nabila TOUTEE" userId="bb07dab9-22f8-43e3-9b10-4e073fed6bf6" providerId="ADAL" clId="{17040B24-3008-4DE1-BDB6-6074B3261965}" dt="2025-06-03T10:34:51.369" v="2377" actId="20577"/>
        <pc:sldMkLst>
          <pc:docMk/>
          <pc:sldMk cId="1758022198" sldId="293"/>
        </pc:sldMkLst>
      </pc:sldChg>
      <pc:sldChg chg="add del">
        <pc:chgData name="Nabila TOUTEE" userId="bb07dab9-22f8-43e3-9b10-4e073fed6bf6" providerId="ADAL" clId="{17040B24-3008-4DE1-BDB6-6074B3261965}" dt="2025-05-26T12:32:59.646" v="1506" actId="47"/>
        <pc:sldMkLst>
          <pc:docMk/>
          <pc:sldMk cId="4174927982" sldId="346"/>
        </pc:sldMkLst>
      </pc:sldChg>
      <pc:sldChg chg="addSp modSp add del mod">
        <pc:chgData name="Nabila TOUTEE" userId="bb07dab9-22f8-43e3-9b10-4e073fed6bf6" providerId="ADAL" clId="{17040B24-3008-4DE1-BDB6-6074B3261965}" dt="2025-05-31T16:23:58.344" v="2330" actId="20577"/>
        <pc:sldMkLst>
          <pc:docMk/>
          <pc:sldMk cId="2482230473" sldId="348"/>
        </pc:sldMkLst>
        <pc:spChg chg="mod">
          <ac:chgData name="Nabila TOUTEE" userId="bb07dab9-22f8-43e3-9b10-4e073fed6bf6" providerId="ADAL" clId="{17040B24-3008-4DE1-BDB6-6074B3261965}" dt="2025-05-31T16:23:58.344" v="2330" actId="20577"/>
          <ac:spMkLst>
            <pc:docMk/>
            <pc:sldMk cId="2482230473" sldId="348"/>
            <ac:spMk id="6" creationId="{411F30CA-C64F-4B97-9757-D0F92459B175}"/>
          </ac:spMkLst>
        </pc:spChg>
        <pc:spChg chg="mod">
          <ac:chgData name="Nabila TOUTEE" userId="bb07dab9-22f8-43e3-9b10-4e073fed6bf6" providerId="ADAL" clId="{17040B24-3008-4DE1-BDB6-6074B3261965}" dt="2025-05-28T09:53:12.629" v="2012" actId="20577"/>
          <ac:spMkLst>
            <pc:docMk/>
            <pc:sldMk cId="2482230473" sldId="348"/>
            <ac:spMk id="9" creationId="{A38C94DB-3347-36E3-9925-15F1FEB6E0D1}"/>
          </ac:spMkLst>
        </pc:spChg>
      </pc:sldChg>
      <pc:sldChg chg="addSp delSp modSp add del mod">
        <pc:chgData name="Nabila TOUTEE" userId="bb07dab9-22f8-43e3-9b10-4e073fed6bf6" providerId="ADAL" clId="{17040B24-3008-4DE1-BDB6-6074B3261965}" dt="2025-05-28T10:24:45.867" v="2116" actId="20577"/>
        <pc:sldMkLst>
          <pc:docMk/>
          <pc:sldMk cId="4181931633" sldId="349"/>
        </pc:sldMkLst>
        <pc:spChg chg="mod">
          <ac:chgData name="Nabila TOUTEE" userId="bb07dab9-22f8-43e3-9b10-4e073fed6bf6" providerId="ADAL" clId="{17040B24-3008-4DE1-BDB6-6074B3261965}" dt="2025-05-28T09:59:10.333" v="2019" actId="20577"/>
          <ac:spMkLst>
            <pc:docMk/>
            <pc:sldMk cId="4181931633" sldId="349"/>
            <ac:spMk id="4" creationId="{04456EC7-0F3F-55D1-7AE5-371AB2CDDC46}"/>
          </ac:spMkLst>
        </pc:spChg>
        <pc:spChg chg="mod">
          <ac:chgData name="Nabila TOUTEE" userId="bb07dab9-22f8-43e3-9b10-4e073fed6bf6" providerId="ADAL" clId="{17040B24-3008-4DE1-BDB6-6074B3261965}" dt="2025-05-28T10:24:39.261" v="2115" actId="20577"/>
          <ac:spMkLst>
            <pc:docMk/>
            <pc:sldMk cId="4181931633" sldId="349"/>
            <ac:spMk id="6" creationId="{A1791FF1-FE8B-382C-FC64-B170CDD81C51}"/>
          </ac:spMkLst>
        </pc:spChg>
        <pc:spChg chg="add mod">
          <ac:chgData name="Nabila TOUTEE" userId="bb07dab9-22f8-43e3-9b10-4e073fed6bf6" providerId="ADAL" clId="{17040B24-3008-4DE1-BDB6-6074B3261965}" dt="2025-05-28T10:24:45.867" v="2116" actId="20577"/>
          <ac:spMkLst>
            <pc:docMk/>
            <pc:sldMk cId="4181931633" sldId="349"/>
            <ac:spMk id="14" creationId="{1A47086E-DC59-D2F4-8F98-4F42BC20787C}"/>
          </ac:spMkLst>
        </pc:spChg>
        <pc:picChg chg="add mod">
          <ac:chgData name="Nabila TOUTEE" userId="bb07dab9-22f8-43e3-9b10-4e073fed6bf6" providerId="ADAL" clId="{17040B24-3008-4DE1-BDB6-6074B3261965}" dt="2025-05-28T09:59:16.196" v="2020" actId="1076"/>
          <ac:picMkLst>
            <pc:docMk/>
            <pc:sldMk cId="4181931633" sldId="349"/>
            <ac:picMk id="30" creationId="{E8180503-22CF-DE5A-276D-9AFAD23696E0}"/>
          </ac:picMkLst>
        </pc:picChg>
      </pc:sldChg>
      <pc:sldChg chg="addSp modSp add del mod">
        <pc:chgData name="Nabila TOUTEE" userId="bb07dab9-22f8-43e3-9b10-4e073fed6bf6" providerId="ADAL" clId="{17040B24-3008-4DE1-BDB6-6074B3261965}" dt="2025-06-03T10:36:33.538" v="2390" actId="20577"/>
        <pc:sldMkLst>
          <pc:docMk/>
          <pc:sldMk cId="3839642796" sldId="350"/>
        </pc:sldMkLst>
        <pc:spChg chg="mod">
          <ac:chgData name="Nabila TOUTEE" userId="bb07dab9-22f8-43e3-9b10-4e073fed6bf6" providerId="ADAL" clId="{17040B24-3008-4DE1-BDB6-6074B3261965}" dt="2025-06-03T10:36:33.538" v="2390" actId="20577"/>
          <ac:spMkLst>
            <pc:docMk/>
            <pc:sldMk cId="3839642796" sldId="350"/>
            <ac:spMk id="2" creationId="{3D514D44-1090-4A6B-636B-2E8567EE1584}"/>
          </ac:spMkLst>
        </pc:spChg>
        <pc:spChg chg="mod">
          <ac:chgData name="Nabila TOUTEE" userId="bb07dab9-22f8-43e3-9b10-4e073fed6bf6" providerId="ADAL" clId="{17040B24-3008-4DE1-BDB6-6074B3261965}" dt="2025-05-28T10:16:50.738" v="2106" actId="255"/>
          <ac:spMkLst>
            <pc:docMk/>
            <pc:sldMk cId="3839642796" sldId="350"/>
            <ac:spMk id="7" creationId="{E6310DCF-011C-7C67-360F-B7FDF416ACBC}"/>
          </ac:spMkLst>
        </pc:spChg>
        <pc:spChg chg="mod">
          <ac:chgData name="Nabila TOUTEE" userId="bb07dab9-22f8-43e3-9b10-4e073fed6bf6" providerId="ADAL" clId="{17040B24-3008-4DE1-BDB6-6074B3261965}" dt="2025-05-28T10:13:39.994" v="2102" actId="20577"/>
          <ac:spMkLst>
            <pc:docMk/>
            <pc:sldMk cId="3839642796" sldId="350"/>
            <ac:spMk id="9" creationId="{8B1B0802-95B0-039C-904F-669056CA917E}"/>
          </ac:spMkLst>
        </pc:spChg>
        <pc:picChg chg="add mod">
          <ac:chgData name="Nabila TOUTEE" userId="bb07dab9-22f8-43e3-9b10-4e073fed6bf6" providerId="ADAL" clId="{17040B24-3008-4DE1-BDB6-6074B3261965}" dt="2025-06-03T10:36:14.765" v="2383" actId="1076"/>
          <ac:picMkLst>
            <pc:docMk/>
            <pc:sldMk cId="3839642796" sldId="350"/>
            <ac:picMk id="30" creationId="{F460B178-449E-6659-9CCB-506FFFE8D90A}"/>
          </ac:picMkLst>
        </pc:picChg>
      </pc:sldChg>
      <pc:sldChg chg="addSp delSp modSp add del mod">
        <pc:chgData name="Nabila TOUTEE" userId="bb07dab9-22f8-43e3-9b10-4e073fed6bf6" providerId="ADAL" clId="{17040B24-3008-4DE1-BDB6-6074B3261965}" dt="2025-06-03T10:36:01.486" v="2382" actId="113"/>
        <pc:sldMkLst>
          <pc:docMk/>
          <pc:sldMk cId="955075427" sldId="351"/>
        </pc:sldMkLst>
        <pc:spChg chg="mod">
          <ac:chgData name="Nabila TOUTEE" userId="bb07dab9-22f8-43e3-9b10-4e073fed6bf6" providerId="ADAL" clId="{17040B24-3008-4DE1-BDB6-6074B3261965}" dt="2025-05-28T10:19:31.689" v="2107" actId="20577"/>
          <ac:spMkLst>
            <pc:docMk/>
            <pc:sldMk cId="955075427" sldId="351"/>
            <ac:spMk id="3" creationId="{AE3CACCB-1AFF-8160-7606-F11D3007629D}"/>
          </ac:spMkLst>
        </pc:spChg>
        <pc:spChg chg="mod">
          <ac:chgData name="Nabila TOUTEE" userId="bb07dab9-22f8-43e3-9b10-4e073fed6bf6" providerId="ADAL" clId="{17040B24-3008-4DE1-BDB6-6074B3261965}" dt="2025-05-30T10:21:42.083" v="2293" actId="20577"/>
          <ac:spMkLst>
            <pc:docMk/>
            <pc:sldMk cId="955075427" sldId="351"/>
            <ac:spMk id="4" creationId="{BD436EBF-463F-F0EE-AC21-3BB141A89809}"/>
          </ac:spMkLst>
        </pc:spChg>
        <pc:spChg chg="mod">
          <ac:chgData name="Nabila TOUTEE" userId="bb07dab9-22f8-43e3-9b10-4e073fed6bf6" providerId="ADAL" clId="{17040B24-3008-4DE1-BDB6-6074B3261965}" dt="2025-06-03T10:35:55.387" v="2380" actId="6549"/>
          <ac:spMkLst>
            <pc:docMk/>
            <pc:sldMk cId="955075427" sldId="351"/>
            <ac:spMk id="6" creationId="{0F806F13-D304-709B-C636-94325F38FC94}"/>
          </ac:spMkLst>
        </pc:spChg>
        <pc:spChg chg="mod">
          <ac:chgData name="Nabila TOUTEE" userId="bb07dab9-22f8-43e3-9b10-4e073fed6bf6" providerId="ADAL" clId="{17040B24-3008-4DE1-BDB6-6074B3261965}" dt="2025-06-03T10:36:01.486" v="2382" actId="113"/>
          <ac:spMkLst>
            <pc:docMk/>
            <pc:sldMk cId="955075427" sldId="351"/>
            <ac:spMk id="7" creationId="{BFF2BDF0-06FD-9C57-50F2-CEE9B2D2488D}"/>
          </ac:spMkLst>
        </pc:spChg>
        <pc:spChg chg="mod">
          <ac:chgData name="Nabila TOUTEE" userId="bb07dab9-22f8-43e3-9b10-4e073fed6bf6" providerId="ADAL" clId="{17040B24-3008-4DE1-BDB6-6074B3261965}" dt="2025-05-30T10:20:39.348" v="2275" actId="1076"/>
          <ac:spMkLst>
            <pc:docMk/>
            <pc:sldMk cId="955075427" sldId="351"/>
            <ac:spMk id="8" creationId="{2290512A-DE6C-43DB-E1D0-7D1103515377}"/>
          </ac:spMkLst>
        </pc:spChg>
        <pc:spChg chg="mod">
          <ac:chgData name="Nabila TOUTEE" userId="bb07dab9-22f8-43e3-9b10-4e073fed6bf6" providerId="ADAL" clId="{17040B24-3008-4DE1-BDB6-6074B3261965}" dt="2025-05-30T10:25:21.476" v="2310" actId="27636"/>
          <ac:spMkLst>
            <pc:docMk/>
            <pc:sldMk cId="955075427" sldId="351"/>
            <ac:spMk id="9" creationId="{2B3CF86F-2045-814F-B01E-875497A7F6B5}"/>
          </ac:spMkLst>
        </pc:spChg>
        <pc:picChg chg="add mod">
          <ac:chgData name="Nabila TOUTEE" userId="bb07dab9-22f8-43e3-9b10-4e073fed6bf6" providerId="ADAL" clId="{17040B24-3008-4DE1-BDB6-6074B3261965}" dt="2025-05-30T10:21:10.785" v="2279" actId="1076"/>
          <ac:picMkLst>
            <pc:docMk/>
            <pc:sldMk cId="955075427" sldId="351"/>
            <ac:picMk id="30" creationId="{119CAD21-BAD8-550B-1F6B-9A48E5B9ADC3}"/>
          </ac:picMkLst>
        </pc:picChg>
        <pc:picChg chg="add mod">
          <ac:chgData name="Nabila TOUTEE" userId="bb07dab9-22f8-43e3-9b10-4e073fed6bf6" providerId="ADAL" clId="{17040B24-3008-4DE1-BDB6-6074B3261965}" dt="2025-05-30T10:25:25.555" v="2311" actId="1076"/>
          <ac:picMkLst>
            <pc:docMk/>
            <pc:sldMk cId="955075427" sldId="351"/>
            <ac:picMk id="31" creationId="{AB012D0B-174D-0309-8E39-66380F5F96D4}"/>
          </ac:picMkLst>
        </pc:picChg>
      </pc:sldChg>
      <pc:sldMasterChg chg="addSldLayout delSldLayout">
        <pc:chgData name="Nabila TOUTEE" userId="bb07dab9-22f8-43e3-9b10-4e073fed6bf6" providerId="ADAL" clId="{17040B24-3008-4DE1-BDB6-6074B3261965}" dt="2025-05-26T12:32:59.646" v="1506" actId="47"/>
        <pc:sldMasterMkLst>
          <pc:docMk/>
          <pc:sldMasterMk cId="2445678805" sldId="2147483704"/>
        </pc:sldMasterMkLst>
        <pc:sldLayoutChg chg="add del">
          <pc:chgData name="Nabila TOUTEE" userId="bb07dab9-22f8-43e3-9b10-4e073fed6bf6" providerId="ADAL" clId="{17040B24-3008-4DE1-BDB6-6074B3261965}" dt="2025-05-26T12:32:59.646" v="1506" actId="47"/>
          <pc:sldLayoutMkLst>
            <pc:docMk/>
            <pc:sldMasterMk cId="2445678805" sldId="2147483704"/>
            <pc:sldLayoutMk cId="3584628759" sldId="2147483720"/>
          </pc:sldLayoutMkLst>
        </pc:sldLayoutChg>
      </pc:sldMasterChg>
    </pc:docChg>
  </pc:docChgLst>
  <pc:docChgLst>
    <pc:chgData name="Souhaila KORCHI" userId="4aacd34f-2d68-495a-b684-67543d84edb2" providerId="ADAL" clId="{A12948D7-3F49-4AFC-86CF-26D1AA1EB4C5}"/>
    <pc:docChg chg="custSel modSld">
      <pc:chgData name="Souhaila KORCHI" userId="4aacd34f-2d68-495a-b684-67543d84edb2" providerId="ADAL" clId="{A12948D7-3F49-4AFC-86CF-26D1AA1EB4C5}" dt="2025-03-18T10:09:17.859" v="289" actId="20577"/>
      <pc:docMkLst>
        <pc:docMk/>
      </pc:docMkLst>
      <pc:sldChg chg="modSp mod">
        <pc:chgData name="Souhaila KORCHI" userId="4aacd34f-2d68-495a-b684-67543d84edb2" providerId="ADAL" clId="{A12948D7-3F49-4AFC-86CF-26D1AA1EB4C5}" dt="2025-03-18T10:09:17.859" v="289" actId="20577"/>
        <pc:sldMkLst>
          <pc:docMk/>
          <pc:sldMk cId="1758022198" sldId="293"/>
        </pc:sldMkLst>
      </pc:sldChg>
      <pc:sldChg chg="modSp mod">
        <pc:chgData name="Souhaila KORCHI" userId="4aacd34f-2d68-495a-b684-67543d84edb2" providerId="ADAL" clId="{A12948D7-3F49-4AFC-86CF-26D1AA1EB4C5}" dt="2025-02-26T22:12:14.247" v="238" actId="255"/>
        <pc:sldMkLst>
          <pc:docMk/>
          <pc:sldMk cId="2482230473" sldId="348"/>
        </pc:sldMkLst>
      </pc:sldChg>
    </pc:docChg>
  </pc:docChgLst>
  <pc:docChgLst>
    <pc:chgData name="Nabila TOUTEE" userId="bb07dab9-22f8-43e3-9b10-4e073fed6bf6" providerId="ADAL" clId="{726C9B79-F76B-439A-BA62-1D7F40E1BB11}"/>
    <pc:docChg chg="custSel modSld">
      <pc:chgData name="Nabila TOUTEE" userId="bb07dab9-22f8-43e3-9b10-4e073fed6bf6" providerId="ADAL" clId="{726C9B79-F76B-439A-BA62-1D7F40E1BB11}" dt="2025-06-06T12:30:35.995" v="115" actId="313"/>
      <pc:docMkLst>
        <pc:docMk/>
      </pc:docMkLst>
      <pc:sldChg chg="modSp mod">
        <pc:chgData name="Nabila TOUTEE" userId="bb07dab9-22f8-43e3-9b10-4e073fed6bf6" providerId="ADAL" clId="{726C9B79-F76B-439A-BA62-1D7F40E1BB11}" dt="2025-06-06T12:05:35.412" v="41" actId="27636"/>
        <pc:sldMkLst>
          <pc:docMk/>
          <pc:sldMk cId="1758022198" sldId="293"/>
        </pc:sldMkLst>
      </pc:sldChg>
      <pc:sldChg chg="modSp mod">
        <pc:chgData name="Nabila TOUTEE" userId="bb07dab9-22f8-43e3-9b10-4e073fed6bf6" providerId="ADAL" clId="{726C9B79-F76B-439A-BA62-1D7F40E1BB11}" dt="2025-06-06T12:30:06.158" v="114" actId="113"/>
        <pc:sldMkLst>
          <pc:docMk/>
          <pc:sldMk cId="2482230473" sldId="348"/>
        </pc:sldMkLst>
        <pc:spChg chg="mod">
          <ac:chgData name="Nabila TOUTEE" userId="bb07dab9-22f8-43e3-9b10-4e073fed6bf6" providerId="ADAL" clId="{726C9B79-F76B-439A-BA62-1D7F40E1BB11}" dt="2025-06-06T12:30:06.158" v="114" actId="113"/>
          <ac:spMkLst>
            <pc:docMk/>
            <pc:sldMk cId="2482230473" sldId="348"/>
            <ac:spMk id="6" creationId="{411F30CA-C64F-4B97-9757-D0F92459B175}"/>
          </ac:spMkLst>
        </pc:spChg>
      </pc:sldChg>
      <pc:sldChg chg="modSp mod">
        <pc:chgData name="Nabila TOUTEE" userId="bb07dab9-22f8-43e3-9b10-4e073fed6bf6" providerId="ADAL" clId="{726C9B79-F76B-439A-BA62-1D7F40E1BB11}" dt="2025-06-06T12:30:35.995" v="115" actId="313"/>
        <pc:sldMkLst>
          <pc:docMk/>
          <pc:sldMk cId="3839642796" sldId="350"/>
        </pc:sldMkLst>
        <pc:spChg chg="mod">
          <ac:chgData name="Nabila TOUTEE" userId="bb07dab9-22f8-43e3-9b10-4e073fed6bf6" providerId="ADAL" clId="{726C9B79-F76B-439A-BA62-1D7F40E1BB11}" dt="2025-06-06T12:30:35.995" v="115" actId="313"/>
          <ac:spMkLst>
            <pc:docMk/>
            <pc:sldMk cId="3839642796" sldId="350"/>
            <ac:spMk id="4" creationId="{C51BCE7A-4EDB-98C4-B1E4-6DF53D313ADD}"/>
          </ac:spMkLst>
        </pc:spChg>
      </pc:sldChg>
    </pc:docChg>
  </pc:docChgLst>
  <pc:docChgLst>
    <pc:chgData clId="Web-{3C7A61E8-1E84-0D5C-9425-BBAAED662104}"/>
    <pc:docChg chg="modSld">
      <pc:chgData name="" userId="" providerId="" clId="Web-{3C7A61E8-1E84-0D5C-9425-BBAAED662104}" dt="2025-06-26T16:26:18.381" v="1" actId="20577"/>
      <pc:docMkLst>
        <pc:docMk/>
      </pc:docMkLst>
      <pc:sldChg chg="modSp">
        <pc:chgData name="" userId="" providerId="" clId="Web-{3C7A61E8-1E84-0D5C-9425-BBAAED662104}" dt="2025-06-26T16:26:18.381" v="1" actId="20577"/>
        <pc:sldMkLst>
          <pc:docMk/>
          <pc:sldMk cId="233018516" sldId="347"/>
        </pc:sldMkLst>
        <pc:spChg chg="mod">
          <ac:chgData name="" userId="" providerId="" clId="Web-{3C7A61E8-1E84-0D5C-9425-BBAAED662104}" dt="2025-06-26T16:26:18.381" v="1" actId="20577"/>
          <ac:spMkLst>
            <pc:docMk/>
            <pc:sldMk cId="233018516" sldId="347"/>
            <ac:spMk id="20" creationId="{F0B6196C-F51C-233F-1793-FC0CEC259A7E}"/>
          </ac:spMkLst>
        </pc:spChg>
      </pc:sldChg>
    </pc:docChg>
  </pc:docChgLst>
  <pc:docChgLst>
    <pc:chgData name="Melody VIRESOLVY" userId="S::melody.viresolvy@juvisy.ifac.asso.fr::ffcaede5-3bba-49b5-b341-1f26279b457b" providerId="AD" clId="Web-{ECBEE227-374E-D969-61A0-3A418AE02456}"/>
    <pc:docChg chg="delSld">
      <pc:chgData name="Melody VIRESOLVY" userId="S::melody.viresolvy@juvisy.ifac.asso.fr::ffcaede5-3bba-49b5-b341-1f26279b457b" providerId="AD" clId="Web-{ECBEE227-374E-D969-61A0-3A418AE02456}" dt="2025-06-13T12:53:44.929" v="0"/>
      <pc:docMkLst>
        <pc:docMk/>
      </pc:docMkLst>
      <pc:sldChg chg="del">
        <pc:chgData name="Melody VIRESOLVY" userId="S::melody.viresolvy@juvisy.ifac.asso.fr::ffcaede5-3bba-49b5-b341-1f26279b457b" providerId="AD" clId="Web-{ECBEE227-374E-D969-61A0-3A418AE02456}" dt="2025-06-13T12:53:44.929" v="0"/>
        <pc:sldMkLst>
          <pc:docMk/>
          <pc:sldMk cId="1758022198" sldId="293"/>
        </pc:sldMkLst>
      </pc:sldChg>
    </pc:docChg>
  </pc:docChgLst>
  <pc:docChgLst>
    <pc:chgData name="Melody VIRESOLVY" userId="S::melody.viresolvy@juvisy.ifac.asso.fr::ffcaede5-3bba-49b5-b341-1f26279b457b" providerId="AD" clId="Web-{EFB91241-2938-2843-FF21-24F5F7B1CCE3}"/>
    <pc:docChg chg="modSld">
      <pc:chgData name="Melody VIRESOLVY" userId="S::melody.viresolvy@juvisy.ifac.asso.fr::ffcaede5-3bba-49b5-b341-1f26279b457b" providerId="AD" clId="Web-{EFB91241-2938-2843-FF21-24F5F7B1CCE3}" dt="2025-06-16T10:14:53.924" v="148" actId="20577"/>
      <pc:docMkLst>
        <pc:docMk/>
      </pc:docMkLst>
      <pc:sldChg chg="modSp">
        <pc:chgData name="Melody VIRESOLVY" userId="S::melody.viresolvy@juvisy.ifac.asso.fr::ffcaede5-3bba-49b5-b341-1f26279b457b" providerId="AD" clId="Web-{EFB91241-2938-2843-FF21-24F5F7B1CCE3}" dt="2025-06-16T10:14:53.924" v="148" actId="20577"/>
        <pc:sldMkLst>
          <pc:docMk/>
          <pc:sldMk cId="4174927982" sldId="346"/>
        </pc:sldMkLst>
        <pc:spChg chg="mod">
          <ac:chgData name="Melody VIRESOLVY" userId="S::melody.viresolvy@juvisy.ifac.asso.fr::ffcaede5-3bba-49b5-b341-1f26279b457b" providerId="AD" clId="Web-{EFB91241-2938-2843-FF21-24F5F7B1CCE3}" dt="2025-06-16T10:14:28.719" v="146" actId="20577"/>
          <ac:spMkLst>
            <pc:docMk/>
            <pc:sldMk cId="4174927982" sldId="346"/>
            <ac:spMk id="4" creationId="{18B5670C-7346-7F28-92EE-CB9BAB360C93}"/>
          </ac:spMkLst>
        </pc:spChg>
        <pc:spChg chg="mod">
          <ac:chgData name="Melody VIRESOLVY" userId="S::melody.viresolvy@juvisy.ifac.asso.fr::ffcaede5-3bba-49b5-b341-1f26279b457b" providerId="AD" clId="Web-{EFB91241-2938-2843-FF21-24F5F7B1CCE3}" dt="2025-06-16T10:14:53.924" v="148" actId="20577"/>
          <ac:spMkLst>
            <pc:docMk/>
            <pc:sldMk cId="4174927982" sldId="346"/>
            <ac:spMk id="8" creationId="{F0852672-2671-BE66-5AE2-6A379D30916E}"/>
          </ac:spMkLst>
        </pc:spChg>
      </pc:sldChg>
      <pc:sldChg chg="modSp">
        <pc:chgData name="Melody VIRESOLVY" userId="S::melody.viresolvy@juvisy.ifac.asso.fr::ffcaede5-3bba-49b5-b341-1f26279b457b" providerId="AD" clId="Web-{EFB91241-2938-2843-FF21-24F5F7B1CCE3}" dt="2025-06-16T10:03:42.892" v="4" actId="20577"/>
        <pc:sldMkLst>
          <pc:docMk/>
          <pc:sldMk cId="233018516" sldId="347"/>
        </pc:sldMkLst>
        <pc:spChg chg="mod">
          <ac:chgData name="Melody VIRESOLVY" userId="S::melody.viresolvy@juvisy.ifac.asso.fr::ffcaede5-3bba-49b5-b341-1f26279b457b" providerId="AD" clId="Web-{EFB91241-2938-2843-FF21-24F5F7B1CCE3}" dt="2025-06-16T10:03:42.892" v="4" actId="20577"/>
          <ac:spMkLst>
            <pc:docMk/>
            <pc:sldMk cId="233018516" sldId="347"/>
            <ac:spMk id="21" creationId="{D981A68B-4ECF-9C0A-CB77-D079E5949B38}"/>
          </ac:spMkLst>
        </pc:spChg>
      </pc:sldChg>
      <pc:sldChg chg="modSp">
        <pc:chgData name="Melody VIRESOLVY" userId="S::melody.viresolvy@juvisy.ifac.asso.fr::ffcaede5-3bba-49b5-b341-1f26279b457b" providerId="AD" clId="Web-{EFB91241-2938-2843-FF21-24F5F7B1CCE3}" dt="2025-06-16T10:04:36.927" v="19" actId="20577"/>
        <pc:sldMkLst>
          <pc:docMk/>
          <pc:sldMk cId="2482230473" sldId="348"/>
        </pc:sldMkLst>
        <pc:spChg chg="mod">
          <ac:chgData name="Melody VIRESOLVY" userId="S::melody.viresolvy@juvisy.ifac.asso.fr::ffcaede5-3bba-49b5-b341-1f26279b457b" providerId="AD" clId="Web-{EFB91241-2938-2843-FF21-24F5F7B1CCE3}" dt="2025-06-16T10:04:12.332" v="9" actId="20577"/>
          <ac:spMkLst>
            <pc:docMk/>
            <pc:sldMk cId="2482230473" sldId="348"/>
            <ac:spMk id="2" creationId="{DF4696C2-ACE0-4ACA-997B-9092FC6D8F53}"/>
          </ac:spMkLst>
        </pc:spChg>
        <pc:spChg chg="mod">
          <ac:chgData name="Melody VIRESOLVY" userId="S::melody.viresolvy@juvisy.ifac.asso.fr::ffcaede5-3bba-49b5-b341-1f26279b457b" providerId="AD" clId="Web-{EFB91241-2938-2843-FF21-24F5F7B1CCE3}" dt="2025-06-16T10:04:14.644" v="12" actId="20577"/>
          <ac:spMkLst>
            <pc:docMk/>
            <pc:sldMk cId="2482230473" sldId="348"/>
            <ac:spMk id="4" creationId="{5269E674-5A48-4C14-AE5E-04EE59A177AD}"/>
          </ac:spMkLst>
        </pc:spChg>
        <pc:spChg chg="mod">
          <ac:chgData name="Melody VIRESOLVY" userId="S::melody.viresolvy@juvisy.ifac.asso.fr::ffcaede5-3bba-49b5-b341-1f26279b457b" providerId="AD" clId="Web-{EFB91241-2938-2843-FF21-24F5F7B1CCE3}" dt="2025-06-16T10:04:36.927" v="19" actId="20577"/>
          <ac:spMkLst>
            <pc:docMk/>
            <pc:sldMk cId="2482230473" sldId="348"/>
            <ac:spMk id="6" creationId="{411F30CA-C64F-4B97-9757-D0F92459B175}"/>
          </ac:spMkLst>
        </pc:spChg>
        <pc:spChg chg="mod">
          <ac:chgData name="Melody VIRESOLVY" userId="S::melody.viresolvy@juvisy.ifac.asso.fr::ffcaede5-3bba-49b5-b341-1f26279b457b" providerId="AD" clId="Web-{EFB91241-2938-2843-FF21-24F5F7B1CCE3}" dt="2025-06-16T10:03:53.002" v="5" actId="20577"/>
          <ac:spMkLst>
            <pc:docMk/>
            <pc:sldMk cId="2482230473" sldId="348"/>
            <ac:spMk id="7" creationId="{3F503BDB-B2E1-4413-AFA2-C01A65BD0982}"/>
          </ac:spMkLst>
        </pc:spChg>
        <pc:spChg chg="mod">
          <ac:chgData name="Melody VIRESOLVY" userId="S::melody.viresolvy@juvisy.ifac.asso.fr::ffcaede5-3bba-49b5-b341-1f26279b457b" providerId="AD" clId="Web-{EFB91241-2938-2843-FF21-24F5F7B1CCE3}" dt="2025-06-16T10:04:17.348" v="17" actId="20577"/>
          <ac:spMkLst>
            <pc:docMk/>
            <pc:sldMk cId="2482230473" sldId="348"/>
            <ac:spMk id="9" creationId="{A38C94DB-3347-36E3-9925-15F1FEB6E0D1}"/>
          </ac:spMkLst>
        </pc:spChg>
      </pc:sldChg>
      <pc:sldChg chg="modSp">
        <pc:chgData name="Melody VIRESOLVY" userId="S::melody.viresolvy@juvisy.ifac.asso.fr::ffcaede5-3bba-49b5-b341-1f26279b457b" providerId="AD" clId="Web-{EFB91241-2938-2843-FF21-24F5F7B1CCE3}" dt="2025-06-16T10:05:19.477" v="43" actId="20577"/>
        <pc:sldMkLst>
          <pc:docMk/>
          <pc:sldMk cId="4181931633" sldId="349"/>
        </pc:sldMkLst>
        <pc:spChg chg="mod">
          <ac:chgData name="Melody VIRESOLVY" userId="S::melody.viresolvy@juvisy.ifac.asso.fr::ffcaede5-3bba-49b5-b341-1f26279b457b" providerId="AD" clId="Web-{EFB91241-2938-2843-FF21-24F5F7B1CCE3}" dt="2025-06-16T10:05:03.382" v="35" actId="20577"/>
          <ac:spMkLst>
            <pc:docMk/>
            <pc:sldMk cId="4181931633" sldId="349"/>
            <ac:spMk id="2" creationId="{ED35F2B6-2921-8E22-26CF-77F5EB2A3BC0}"/>
          </ac:spMkLst>
        </pc:spChg>
        <pc:spChg chg="mod">
          <ac:chgData name="Melody VIRESOLVY" userId="S::melody.viresolvy@juvisy.ifac.asso.fr::ffcaede5-3bba-49b5-b341-1f26279b457b" providerId="AD" clId="Web-{EFB91241-2938-2843-FF21-24F5F7B1CCE3}" dt="2025-06-16T10:05:12.101" v="37" actId="20577"/>
          <ac:spMkLst>
            <pc:docMk/>
            <pc:sldMk cId="4181931633" sldId="349"/>
            <ac:spMk id="3" creationId="{2425909C-9CC0-3AA6-AF46-6B7BACDF4B07}"/>
          </ac:spMkLst>
        </pc:spChg>
        <pc:spChg chg="mod">
          <ac:chgData name="Melody VIRESOLVY" userId="S::melody.viresolvy@juvisy.ifac.asso.fr::ffcaede5-3bba-49b5-b341-1f26279b457b" providerId="AD" clId="Web-{EFB91241-2938-2843-FF21-24F5F7B1CCE3}" dt="2025-06-16T10:05:19.477" v="43" actId="20577"/>
          <ac:spMkLst>
            <pc:docMk/>
            <pc:sldMk cId="4181931633" sldId="349"/>
            <ac:spMk id="6" creationId="{A1791FF1-FE8B-382C-FC64-B170CDD81C51}"/>
          </ac:spMkLst>
        </pc:spChg>
        <pc:spChg chg="mod">
          <ac:chgData name="Melody VIRESOLVY" userId="S::melody.viresolvy@juvisy.ifac.asso.fr::ffcaede5-3bba-49b5-b341-1f26279b457b" providerId="AD" clId="Web-{EFB91241-2938-2843-FF21-24F5F7B1CCE3}" dt="2025-06-16T10:04:55.710" v="31" actId="20577"/>
          <ac:spMkLst>
            <pc:docMk/>
            <pc:sldMk cId="4181931633" sldId="349"/>
            <ac:spMk id="7" creationId="{C0A78E3E-A5DA-B5B2-104D-CB7ECA8991B7}"/>
          </ac:spMkLst>
        </pc:spChg>
        <pc:spChg chg="mod">
          <ac:chgData name="Melody VIRESOLVY" userId="S::melody.viresolvy@juvisy.ifac.asso.fr::ffcaede5-3bba-49b5-b341-1f26279b457b" providerId="AD" clId="Web-{EFB91241-2938-2843-FF21-24F5F7B1CCE3}" dt="2025-06-16T10:04:47.240" v="28" actId="20577"/>
          <ac:spMkLst>
            <pc:docMk/>
            <pc:sldMk cId="4181931633" sldId="349"/>
            <ac:spMk id="9" creationId="{6B1491E5-1E6A-36A5-A516-EA11FA5E1CFC}"/>
          </ac:spMkLst>
        </pc:spChg>
        <pc:spChg chg="mod">
          <ac:chgData name="Melody VIRESOLVY" userId="S::melody.viresolvy@juvisy.ifac.asso.fr::ffcaede5-3bba-49b5-b341-1f26279b457b" providerId="AD" clId="Web-{EFB91241-2938-2843-FF21-24F5F7B1CCE3}" dt="2025-06-16T10:05:14.602" v="40" actId="20577"/>
          <ac:spMkLst>
            <pc:docMk/>
            <pc:sldMk cId="4181931633" sldId="349"/>
            <ac:spMk id="14" creationId="{1A47086E-DC59-D2F4-8F98-4F42BC20787C}"/>
          </ac:spMkLst>
        </pc:spChg>
      </pc:sldChg>
      <pc:sldChg chg="modSp">
        <pc:chgData name="Melody VIRESOLVY" userId="S::melody.viresolvy@juvisy.ifac.asso.fr::ffcaede5-3bba-49b5-b341-1f26279b457b" providerId="AD" clId="Web-{EFB91241-2938-2843-FF21-24F5F7B1CCE3}" dt="2025-06-16T10:07:35.159" v="96" actId="20577"/>
        <pc:sldMkLst>
          <pc:docMk/>
          <pc:sldMk cId="3839642796" sldId="350"/>
        </pc:sldMkLst>
        <pc:spChg chg="mod">
          <ac:chgData name="Melody VIRESOLVY" userId="S::melody.viresolvy@juvisy.ifac.asso.fr::ffcaede5-3bba-49b5-b341-1f26279b457b" providerId="AD" clId="Web-{EFB91241-2938-2843-FF21-24F5F7B1CCE3}" dt="2025-06-16T10:06:09.981" v="64" actId="20577"/>
          <ac:spMkLst>
            <pc:docMk/>
            <pc:sldMk cId="3839642796" sldId="350"/>
            <ac:spMk id="2" creationId="{3D514D44-1090-4A6B-636B-2E8567EE1584}"/>
          </ac:spMkLst>
        </pc:spChg>
        <pc:spChg chg="mod">
          <ac:chgData name="Melody VIRESOLVY" userId="S::melody.viresolvy@juvisy.ifac.asso.fr::ffcaede5-3bba-49b5-b341-1f26279b457b" providerId="AD" clId="Web-{EFB91241-2938-2843-FF21-24F5F7B1CCE3}" dt="2025-06-16T10:05:48.682" v="60" actId="20577"/>
          <ac:spMkLst>
            <pc:docMk/>
            <pc:sldMk cId="3839642796" sldId="350"/>
            <ac:spMk id="7" creationId="{E6310DCF-011C-7C67-360F-B7FDF416ACBC}"/>
          </ac:spMkLst>
        </pc:spChg>
        <pc:spChg chg="mod">
          <ac:chgData name="Melody VIRESOLVY" userId="S::melody.viresolvy@juvisy.ifac.asso.fr::ffcaede5-3bba-49b5-b341-1f26279b457b" providerId="AD" clId="Web-{EFB91241-2938-2843-FF21-24F5F7B1CCE3}" dt="2025-06-16T10:07:35.159" v="96" actId="20577"/>
          <ac:spMkLst>
            <pc:docMk/>
            <pc:sldMk cId="3839642796" sldId="350"/>
            <ac:spMk id="9" creationId="{8B1B0802-95B0-039C-904F-669056CA917E}"/>
          </ac:spMkLst>
        </pc:spChg>
      </pc:sldChg>
      <pc:sldChg chg="modSp">
        <pc:chgData name="Melody VIRESOLVY" userId="S::melody.viresolvy@juvisy.ifac.asso.fr::ffcaede5-3bba-49b5-b341-1f26279b457b" providerId="AD" clId="Web-{EFB91241-2938-2843-FF21-24F5F7B1CCE3}" dt="2025-06-16T10:08:49.336" v="143" actId="20577"/>
        <pc:sldMkLst>
          <pc:docMk/>
          <pc:sldMk cId="955075427" sldId="351"/>
        </pc:sldMkLst>
        <pc:spChg chg="mod">
          <ac:chgData name="Melody VIRESOLVY" userId="S::melody.viresolvy@juvisy.ifac.asso.fr::ffcaede5-3bba-49b5-b341-1f26279b457b" providerId="AD" clId="Web-{EFB91241-2938-2843-FF21-24F5F7B1CCE3}" dt="2025-06-16T10:07:55.723" v="100" actId="20577"/>
          <ac:spMkLst>
            <pc:docMk/>
            <pc:sldMk cId="955075427" sldId="351"/>
            <ac:spMk id="2" creationId="{C5097583-5667-F396-46B5-2EB64F72E58F}"/>
          </ac:spMkLst>
        </pc:spChg>
        <pc:spChg chg="mod">
          <ac:chgData name="Melody VIRESOLVY" userId="S::melody.viresolvy@juvisy.ifac.asso.fr::ffcaede5-3bba-49b5-b341-1f26279b457b" providerId="AD" clId="Web-{EFB91241-2938-2843-FF21-24F5F7B1CCE3}" dt="2025-06-16T10:08:05.770" v="111" actId="20577"/>
          <ac:spMkLst>
            <pc:docMk/>
            <pc:sldMk cId="955075427" sldId="351"/>
            <ac:spMk id="3" creationId="{AE3CACCB-1AFF-8160-7606-F11D3007629D}"/>
          </ac:spMkLst>
        </pc:spChg>
        <pc:spChg chg="mod">
          <ac:chgData name="Melody VIRESOLVY" userId="S::melody.viresolvy@juvisy.ifac.asso.fr::ffcaede5-3bba-49b5-b341-1f26279b457b" providerId="AD" clId="Web-{EFB91241-2938-2843-FF21-24F5F7B1CCE3}" dt="2025-06-16T10:08:17.677" v="118" actId="20577"/>
          <ac:spMkLst>
            <pc:docMk/>
            <pc:sldMk cId="955075427" sldId="351"/>
            <ac:spMk id="4" creationId="{BD436EBF-463F-F0EE-AC21-3BB141A89809}"/>
          </ac:spMkLst>
        </pc:spChg>
        <pc:spChg chg="mod">
          <ac:chgData name="Melody VIRESOLVY" userId="S::melody.viresolvy@juvisy.ifac.asso.fr::ffcaede5-3bba-49b5-b341-1f26279b457b" providerId="AD" clId="Web-{EFB91241-2938-2843-FF21-24F5F7B1CCE3}" dt="2025-06-16T10:08:49.336" v="143" actId="20577"/>
          <ac:spMkLst>
            <pc:docMk/>
            <pc:sldMk cId="955075427" sldId="351"/>
            <ac:spMk id="6" creationId="{0F806F13-D304-709B-C636-94325F38FC94}"/>
          </ac:spMkLst>
        </pc:spChg>
        <pc:spChg chg="mod">
          <ac:chgData name="Melody VIRESOLVY" userId="S::melody.viresolvy@juvisy.ifac.asso.fr::ffcaede5-3bba-49b5-b341-1f26279b457b" providerId="AD" clId="Web-{EFB91241-2938-2843-FF21-24F5F7B1CCE3}" dt="2025-06-16T10:08:34.788" v="139" actId="20577"/>
          <ac:spMkLst>
            <pc:docMk/>
            <pc:sldMk cId="955075427" sldId="351"/>
            <ac:spMk id="9" creationId="{2B3CF86F-2045-814F-B01E-875497A7F6B5}"/>
          </ac:spMkLst>
        </pc:spChg>
        <pc:picChg chg="mod">
          <ac:chgData name="Melody VIRESOLVY" userId="S::melody.viresolvy@juvisy.ifac.asso.fr::ffcaede5-3bba-49b5-b341-1f26279b457b" providerId="AD" clId="Web-{EFB91241-2938-2843-FF21-24F5F7B1CCE3}" dt="2025-06-16T10:08:07.067" v="112" actId="1076"/>
          <ac:picMkLst>
            <pc:docMk/>
            <pc:sldMk cId="955075427" sldId="351"/>
            <ac:picMk id="30" creationId="{119CAD21-BAD8-550B-1F6B-9A48E5B9ADC3}"/>
          </ac:picMkLst>
        </pc:picChg>
      </pc:sldChg>
    </pc:docChg>
  </pc:docChgLst>
  <pc:docChgLst>
    <pc:chgData name="Vincent CLEMENT" userId="eb4984fc-7200-41e0-ba05-1a655b4be7d4" providerId="ADAL" clId="{51C1E6EC-AFEF-4952-81C2-7B419A4D193A}"/>
    <pc:docChg chg="custSel modSld">
      <pc:chgData name="Vincent CLEMENT" userId="eb4984fc-7200-41e0-ba05-1a655b4be7d4" providerId="ADAL" clId="{51C1E6EC-AFEF-4952-81C2-7B419A4D193A}" dt="2025-06-06T11:23:48.059" v="133" actId="13926"/>
      <pc:docMkLst>
        <pc:docMk/>
      </pc:docMkLst>
      <pc:sldChg chg="modSp mod">
        <pc:chgData name="Vincent CLEMENT" userId="eb4984fc-7200-41e0-ba05-1a655b4be7d4" providerId="ADAL" clId="{51C1E6EC-AFEF-4952-81C2-7B419A4D193A}" dt="2025-06-06T11:20:22.630" v="67" actId="13926"/>
        <pc:sldMkLst>
          <pc:docMk/>
          <pc:sldMk cId="1758022198" sldId="293"/>
        </pc:sldMkLst>
      </pc:sldChg>
      <pc:sldChg chg="modSp mod">
        <pc:chgData name="Vincent CLEMENT" userId="eb4984fc-7200-41e0-ba05-1a655b4be7d4" providerId="ADAL" clId="{51C1E6EC-AFEF-4952-81C2-7B419A4D193A}" dt="2025-06-06T11:23:48.059" v="133" actId="13926"/>
        <pc:sldMkLst>
          <pc:docMk/>
          <pc:sldMk cId="4174927982" sldId="346"/>
        </pc:sldMkLst>
        <pc:spChg chg="mod">
          <ac:chgData name="Vincent CLEMENT" userId="eb4984fc-7200-41e0-ba05-1a655b4be7d4" providerId="ADAL" clId="{51C1E6EC-AFEF-4952-81C2-7B419A4D193A}" dt="2025-06-06T11:23:48.059" v="133" actId="13926"/>
          <ac:spMkLst>
            <pc:docMk/>
            <pc:sldMk cId="4174927982" sldId="346"/>
            <ac:spMk id="4" creationId="{18B5670C-7346-7F28-92EE-CB9BAB360C93}"/>
          </ac:spMkLst>
        </pc:spChg>
      </pc:sldChg>
      <pc:sldChg chg="modSp mod">
        <pc:chgData name="Vincent CLEMENT" userId="eb4984fc-7200-41e0-ba05-1a655b4be7d4" providerId="ADAL" clId="{51C1E6EC-AFEF-4952-81C2-7B419A4D193A}" dt="2025-06-06T11:18:42.538" v="3" actId="20577"/>
        <pc:sldMkLst>
          <pc:docMk/>
          <pc:sldMk cId="233018516" sldId="347"/>
        </pc:sldMkLst>
        <pc:spChg chg="mod">
          <ac:chgData name="Vincent CLEMENT" userId="eb4984fc-7200-41e0-ba05-1a655b4be7d4" providerId="ADAL" clId="{51C1E6EC-AFEF-4952-81C2-7B419A4D193A}" dt="2025-06-06T11:18:42.538" v="3" actId="20577"/>
          <ac:spMkLst>
            <pc:docMk/>
            <pc:sldMk cId="233018516" sldId="347"/>
            <ac:spMk id="21" creationId="{D981A68B-4ECF-9C0A-CB77-D079E5949B38}"/>
          </ac:spMkLst>
        </pc:spChg>
      </pc:sldChg>
      <pc:sldChg chg="modSp mod">
        <pc:chgData name="Vincent CLEMENT" userId="eb4984fc-7200-41e0-ba05-1a655b4be7d4" providerId="ADAL" clId="{51C1E6EC-AFEF-4952-81C2-7B419A4D193A}" dt="2025-06-06T11:21:15.940" v="81" actId="13926"/>
        <pc:sldMkLst>
          <pc:docMk/>
          <pc:sldMk cId="2482230473" sldId="348"/>
        </pc:sldMkLst>
        <pc:spChg chg="mod">
          <ac:chgData name="Vincent CLEMENT" userId="eb4984fc-7200-41e0-ba05-1a655b4be7d4" providerId="ADAL" clId="{51C1E6EC-AFEF-4952-81C2-7B419A4D193A}" dt="2025-06-06T11:21:02.652" v="80" actId="20577"/>
          <ac:spMkLst>
            <pc:docMk/>
            <pc:sldMk cId="2482230473" sldId="348"/>
            <ac:spMk id="4" creationId="{5269E674-5A48-4C14-AE5E-04EE59A177AD}"/>
          </ac:spMkLst>
        </pc:spChg>
        <pc:spChg chg="mod">
          <ac:chgData name="Vincent CLEMENT" userId="eb4984fc-7200-41e0-ba05-1a655b4be7d4" providerId="ADAL" clId="{51C1E6EC-AFEF-4952-81C2-7B419A4D193A}" dt="2025-06-06T11:21:15.940" v="81" actId="13926"/>
          <ac:spMkLst>
            <pc:docMk/>
            <pc:sldMk cId="2482230473" sldId="348"/>
            <ac:spMk id="6" creationId="{411F30CA-C64F-4B97-9757-D0F92459B175}"/>
          </ac:spMkLst>
        </pc:spChg>
        <pc:spChg chg="mod">
          <ac:chgData name="Vincent CLEMENT" userId="eb4984fc-7200-41e0-ba05-1a655b4be7d4" providerId="ADAL" clId="{51C1E6EC-AFEF-4952-81C2-7B419A4D193A}" dt="2025-06-06T11:20:35.096" v="74" actId="20577"/>
          <ac:spMkLst>
            <pc:docMk/>
            <pc:sldMk cId="2482230473" sldId="348"/>
            <ac:spMk id="7" creationId="{3F503BDB-B2E1-4413-AFA2-C01A65BD0982}"/>
          </ac:spMkLst>
        </pc:spChg>
      </pc:sldChg>
      <pc:sldChg chg="modSp mod">
        <pc:chgData name="Vincent CLEMENT" userId="eb4984fc-7200-41e0-ba05-1a655b4be7d4" providerId="ADAL" clId="{51C1E6EC-AFEF-4952-81C2-7B419A4D193A}" dt="2025-06-06T11:22:39.133" v="87" actId="20577"/>
        <pc:sldMkLst>
          <pc:docMk/>
          <pc:sldMk cId="3839642796" sldId="350"/>
        </pc:sldMkLst>
        <pc:spChg chg="mod">
          <ac:chgData name="Vincent CLEMENT" userId="eb4984fc-7200-41e0-ba05-1a655b4be7d4" providerId="ADAL" clId="{51C1E6EC-AFEF-4952-81C2-7B419A4D193A}" dt="2025-06-06T11:22:39.133" v="87" actId="20577"/>
          <ac:spMkLst>
            <pc:docMk/>
            <pc:sldMk cId="3839642796" sldId="350"/>
            <ac:spMk id="4" creationId="{C51BCE7A-4EDB-98C4-B1E4-6DF53D313ADD}"/>
          </ac:spMkLst>
        </pc:spChg>
        <pc:spChg chg="mod">
          <ac:chgData name="Vincent CLEMENT" userId="eb4984fc-7200-41e0-ba05-1a655b4be7d4" providerId="ADAL" clId="{51C1E6EC-AFEF-4952-81C2-7B419A4D193A}" dt="2025-06-06T11:22:00.859" v="82" actId="20577"/>
          <ac:spMkLst>
            <pc:docMk/>
            <pc:sldMk cId="3839642796" sldId="350"/>
            <ac:spMk id="7" creationId="{E6310DCF-011C-7C67-360F-B7FDF416ACBC}"/>
          </ac:spMkLst>
        </pc:spChg>
      </pc:sldChg>
      <pc:sldChg chg="modSp mod">
        <pc:chgData name="Vincent CLEMENT" userId="eb4984fc-7200-41e0-ba05-1a655b4be7d4" providerId="ADAL" clId="{51C1E6EC-AFEF-4952-81C2-7B419A4D193A}" dt="2025-06-06T11:23:33.635" v="132" actId="27636"/>
        <pc:sldMkLst>
          <pc:docMk/>
          <pc:sldMk cId="955075427" sldId="351"/>
        </pc:sldMkLst>
        <pc:spChg chg="mod">
          <ac:chgData name="Vincent CLEMENT" userId="eb4984fc-7200-41e0-ba05-1a655b4be7d4" providerId="ADAL" clId="{51C1E6EC-AFEF-4952-81C2-7B419A4D193A}" dt="2025-06-06T11:23:33.635" v="132" actId="27636"/>
          <ac:spMkLst>
            <pc:docMk/>
            <pc:sldMk cId="955075427" sldId="351"/>
            <ac:spMk id="9" creationId="{2B3CF86F-2045-814F-B01E-875497A7F6B5}"/>
          </ac:spMkLst>
        </pc:spChg>
      </pc:sldChg>
    </pc:docChg>
  </pc:docChgLst>
  <pc:docChgLst>
    <pc:chgData name="Melody VIRESOLVY" userId="ffcaede5-3bba-49b5-b341-1f26279b457b" providerId="ADAL" clId="{C2C56F5D-2830-447B-BF0A-5752F61EFC82}"/>
    <pc:docChg chg="custSel modSld">
      <pc:chgData name="Melody VIRESOLVY" userId="ffcaede5-3bba-49b5-b341-1f26279b457b" providerId="ADAL" clId="{C2C56F5D-2830-447B-BF0A-5752F61EFC82}" dt="2025-03-19T11:17:16.304" v="393" actId="20577"/>
      <pc:docMkLst>
        <pc:docMk/>
      </pc:docMkLst>
      <pc:sldChg chg="addSp modSp mod">
        <pc:chgData name="Melody VIRESOLVY" userId="ffcaede5-3bba-49b5-b341-1f26279b457b" providerId="ADAL" clId="{C2C56F5D-2830-447B-BF0A-5752F61EFC82}" dt="2025-03-19T11:17:16.304" v="393" actId="20577"/>
        <pc:sldMkLst>
          <pc:docMk/>
          <pc:sldMk cId="1758022198" sldId="293"/>
        </pc:sldMkLst>
      </pc:sldChg>
      <pc:sldChg chg="modSp mod">
        <pc:chgData name="Melody VIRESOLVY" userId="ffcaede5-3bba-49b5-b341-1f26279b457b" providerId="ADAL" clId="{C2C56F5D-2830-447B-BF0A-5752F61EFC82}" dt="2025-03-17T13:25:22.698" v="321" actId="20577"/>
        <pc:sldMkLst>
          <pc:docMk/>
          <pc:sldMk cId="2482230473" sldId="348"/>
        </pc:sldMkLst>
      </pc:sldChg>
    </pc:docChg>
  </pc:docChgLst>
  <pc:docChgLst>
    <pc:chgData name="Vincent CLEMENT" userId="eb4984fc-7200-41e0-ba05-1a655b4be7d4" providerId="ADAL" clId="{3DB017E7-C99D-43FE-9165-1FB34CC4029E}"/>
    <pc:docChg chg="undo custSel modSld">
      <pc:chgData name="Vincent CLEMENT" userId="eb4984fc-7200-41e0-ba05-1a655b4be7d4" providerId="ADAL" clId="{3DB017E7-C99D-43FE-9165-1FB34CC4029E}" dt="2025-03-18T13:24:32.109" v="1689" actId="20577"/>
      <pc:docMkLst>
        <pc:docMk/>
      </pc:docMkLst>
      <pc:sldChg chg="modSp mod">
        <pc:chgData name="Vincent CLEMENT" userId="eb4984fc-7200-41e0-ba05-1a655b4be7d4" providerId="ADAL" clId="{3DB017E7-C99D-43FE-9165-1FB34CC4029E}" dt="2025-03-18T13:24:32.109" v="1689" actId="20577"/>
        <pc:sldMkLst>
          <pc:docMk/>
          <pc:sldMk cId="1758022198" sldId="293"/>
        </pc:sldMkLst>
      </pc:sldChg>
      <pc:sldChg chg="modSp mod">
        <pc:chgData name="Vincent CLEMENT" userId="eb4984fc-7200-41e0-ba05-1a655b4be7d4" providerId="ADAL" clId="{3DB017E7-C99D-43FE-9165-1FB34CC4029E}" dt="2025-03-17T12:45:43.035" v="1587" actId="20577"/>
        <pc:sldMkLst>
          <pc:docMk/>
          <pc:sldMk cId="233018516" sldId="347"/>
        </pc:sldMkLst>
      </pc:sldChg>
      <pc:sldChg chg="addSp modSp mod">
        <pc:chgData name="Vincent CLEMENT" userId="eb4984fc-7200-41e0-ba05-1a655b4be7d4" providerId="ADAL" clId="{3DB017E7-C99D-43FE-9165-1FB34CC4029E}" dt="2025-03-17T13:21:35.630" v="1663" actId="113"/>
        <pc:sldMkLst>
          <pc:docMk/>
          <pc:sldMk cId="2482230473" sldId="348"/>
        </pc:sldMkLst>
      </pc:sldChg>
    </pc:docChg>
  </pc:docChgLst>
  <pc:docChgLst>
    <pc:chgData name="Melody VIRESOLVY" userId="S::melody.viresolvy@juvisy.ifac.asso.fr::ffcaede5-3bba-49b5-b341-1f26279b457b" providerId="AD" clId="Web-{3C7A61E8-1E84-0D5C-9425-BBAAED662104}"/>
    <pc:docChg chg="modSld">
      <pc:chgData name="Melody VIRESOLVY" userId="S::melody.viresolvy@juvisy.ifac.asso.fr::ffcaede5-3bba-49b5-b341-1f26279b457b" providerId="AD" clId="Web-{3C7A61E8-1E84-0D5C-9425-BBAAED662104}" dt="2025-06-26T16:32:18.922" v="189" actId="20577"/>
      <pc:docMkLst>
        <pc:docMk/>
      </pc:docMkLst>
      <pc:sldChg chg="modSp">
        <pc:chgData name="Melody VIRESOLVY" userId="S::melody.viresolvy@juvisy.ifac.asso.fr::ffcaede5-3bba-49b5-b341-1f26279b457b" providerId="AD" clId="Web-{3C7A61E8-1E84-0D5C-9425-BBAAED662104}" dt="2025-06-26T16:26:38.897" v="7" actId="20577"/>
        <pc:sldMkLst>
          <pc:docMk/>
          <pc:sldMk cId="233018516" sldId="347"/>
        </pc:sldMkLst>
        <pc:spChg chg="mod">
          <ac:chgData name="Melody VIRESOLVY" userId="S::melody.viresolvy@juvisy.ifac.asso.fr::ffcaede5-3bba-49b5-b341-1f26279b457b" providerId="AD" clId="Web-{3C7A61E8-1E84-0D5C-9425-BBAAED662104}" dt="2025-06-26T16:26:22.803" v="0" actId="20577"/>
          <ac:spMkLst>
            <pc:docMk/>
            <pc:sldMk cId="233018516" sldId="347"/>
            <ac:spMk id="20" creationId="{F0B6196C-F51C-233F-1793-FC0CEC259A7E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26:38.897" v="7" actId="20577"/>
          <ac:spMkLst>
            <pc:docMk/>
            <pc:sldMk cId="233018516" sldId="347"/>
            <ac:spMk id="21" creationId="{D981A68B-4ECF-9C0A-CB77-D079E5949B38}"/>
          </ac:spMkLst>
        </pc:spChg>
      </pc:sldChg>
      <pc:sldChg chg="modSp">
        <pc:chgData name="Melody VIRESOLVY" userId="S::melody.viresolvy@juvisy.ifac.asso.fr::ffcaede5-3bba-49b5-b341-1f26279b457b" providerId="AD" clId="Web-{3C7A61E8-1E84-0D5C-9425-BBAAED662104}" dt="2025-06-26T16:27:26.617" v="35" actId="20577"/>
        <pc:sldMkLst>
          <pc:docMk/>
          <pc:sldMk cId="2482230473" sldId="348"/>
        </pc:sldMkLst>
        <pc:spChg chg="mod">
          <ac:chgData name="Melody VIRESOLVY" userId="S::melody.viresolvy@juvisy.ifac.asso.fr::ffcaede5-3bba-49b5-b341-1f26279b457b" providerId="AD" clId="Web-{3C7A61E8-1E84-0D5C-9425-BBAAED662104}" dt="2025-06-26T16:26:49.132" v="10" actId="20577"/>
          <ac:spMkLst>
            <pc:docMk/>
            <pc:sldMk cId="2482230473" sldId="348"/>
            <ac:spMk id="10" creationId="{F497858A-045C-35DE-5C7B-41F349135688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26:54.600" v="13" actId="20577"/>
          <ac:spMkLst>
            <pc:docMk/>
            <pc:sldMk cId="2482230473" sldId="348"/>
            <ac:spMk id="12" creationId="{B2E8786A-ABBA-E7A6-6D5C-20964B841AF5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27:03.757" v="19" actId="20577"/>
          <ac:spMkLst>
            <pc:docMk/>
            <pc:sldMk cId="2482230473" sldId="348"/>
            <ac:spMk id="13" creationId="{E2F2B482-C67B-9EAD-9C08-FB03CB9CE4FE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27:08.366" v="25" actId="20577"/>
          <ac:spMkLst>
            <pc:docMk/>
            <pc:sldMk cId="2482230473" sldId="348"/>
            <ac:spMk id="16" creationId="{2981263E-8739-BF6D-C5CA-4A283F4C4FAD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27:16.570" v="29" actId="20577"/>
          <ac:spMkLst>
            <pc:docMk/>
            <pc:sldMk cId="2482230473" sldId="348"/>
            <ac:spMk id="17" creationId="{3298C1CF-EAF7-8D0F-2A7F-6640ED49E4CF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27:26.617" v="35" actId="20577"/>
          <ac:spMkLst>
            <pc:docMk/>
            <pc:sldMk cId="2482230473" sldId="348"/>
            <ac:spMk id="18" creationId="{9E0244EF-F56C-E8CF-6E42-C45D164545EB}"/>
          </ac:spMkLst>
        </pc:spChg>
      </pc:sldChg>
      <pc:sldChg chg="modSp">
        <pc:chgData name="Melody VIRESOLVY" userId="S::melody.viresolvy@juvisy.ifac.asso.fr::ffcaede5-3bba-49b5-b341-1f26279b457b" providerId="AD" clId="Web-{3C7A61E8-1E84-0D5C-9425-BBAAED662104}" dt="2025-06-26T16:28:12.352" v="75" actId="20577"/>
        <pc:sldMkLst>
          <pc:docMk/>
          <pc:sldMk cId="4181931633" sldId="349"/>
        </pc:sldMkLst>
        <pc:spChg chg="mod">
          <ac:chgData name="Melody VIRESOLVY" userId="S::melody.viresolvy@juvisy.ifac.asso.fr::ffcaede5-3bba-49b5-b341-1f26279b457b" providerId="AD" clId="Web-{3C7A61E8-1E84-0D5C-9425-BBAAED662104}" dt="2025-06-26T16:27:36.773" v="41" actId="20577"/>
          <ac:spMkLst>
            <pc:docMk/>
            <pc:sldMk cId="4181931633" sldId="349"/>
            <ac:spMk id="10" creationId="{A19BDAC1-6FE3-65D9-3655-5C3377BDDBCA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27:43.149" v="50" actId="20577"/>
          <ac:spMkLst>
            <pc:docMk/>
            <pc:sldMk cId="4181931633" sldId="349"/>
            <ac:spMk id="12" creationId="{3A4048CE-E6EE-BF8E-1983-83481189F370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27:50.696" v="61" actId="20577"/>
          <ac:spMkLst>
            <pc:docMk/>
            <pc:sldMk cId="4181931633" sldId="349"/>
            <ac:spMk id="13" creationId="{1036C6AA-0625-977E-622C-08A5E8F28A8C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27:55.961" v="65" actId="20577"/>
          <ac:spMkLst>
            <pc:docMk/>
            <pc:sldMk cId="4181931633" sldId="349"/>
            <ac:spMk id="16" creationId="{EC392337-8484-78B6-B1DA-EFE7A8B425F2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28:05.430" v="70" actId="20577"/>
          <ac:spMkLst>
            <pc:docMk/>
            <pc:sldMk cId="4181931633" sldId="349"/>
            <ac:spMk id="17" creationId="{E676D13D-E38B-1C37-7295-2767C397A722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28:12.352" v="75" actId="20577"/>
          <ac:spMkLst>
            <pc:docMk/>
            <pc:sldMk cId="4181931633" sldId="349"/>
            <ac:spMk id="18" creationId="{1D2373A9-F84D-D775-658C-5FF747AD9E0E}"/>
          </ac:spMkLst>
        </pc:spChg>
      </pc:sldChg>
      <pc:sldChg chg="modSp">
        <pc:chgData name="Melody VIRESOLVY" userId="S::melody.viresolvy@juvisy.ifac.asso.fr::ffcaede5-3bba-49b5-b341-1f26279b457b" providerId="AD" clId="Web-{3C7A61E8-1E84-0D5C-9425-BBAAED662104}" dt="2025-06-26T16:31:32.140" v="136" actId="20577"/>
        <pc:sldMkLst>
          <pc:docMk/>
          <pc:sldMk cId="3839642796" sldId="350"/>
        </pc:sldMkLst>
        <pc:spChg chg="mod">
          <ac:chgData name="Melody VIRESOLVY" userId="S::melody.viresolvy@juvisy.ifac.asso.fr::ffcaede5-3bba-49b5-b341-1f26279b457b" providerId="AD" clId="Web-{3C7A61E8-1E84-0D5C-9425-BBAAED662104}" dt="2025-06-26T16:31:00.077" v="83" actId="20577"/>
          <ac:spMkLst>
            <pc:docMk/>
            <pc:sldMk cId="3839642796" sldId="350"/>
            <ac:spMk id="10" creationId="{C6EFC65D-8BB0-ED06-E12E-6CA2C874F98B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31:06.530" v="91" actId="20577"/>
          <ac:spMkLst>
            <pc:docMk/>
            <pc:sldMk cId="3839642796" sldId="350"/>
            <ac:spMk id="12" creationId="{80B09F70-9D57-F313-DCA4-E52088D03962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31:13.249" v="99" actId="20577"/>
          <ac:spMkLst>
            <pc:docMk/>
            <pc:sldMk cId="3839642796" sldId="350"/>
            <ac:spMk id="13" creationId="{7B4131BC-12CC-26EB-191C-D18E6AD97539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31:17.968" v="113" actId="20577"/>
          <ac:spMkLst>
            <pc:docMk/>
            <pc:sldMk cId="3839642796" sldId="350"/>
            <ac:spMk id="16" creationId="{28F06AA6-BA77-C6B8-55AB-592B7E6D66BC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31:27.108" v="122" actId="20577"/>
          <ac:spMkLst>
            <pc:docMk/>
            <pc:sldMk cId="3839642796" sldId="350"/>
            <ac:spMk id="17" creationId="{197D694F-6718-E5BA-5A71-93EFAAB43975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31:32.140" v="136" actId="20577"/>
          <ac:spMkLst>
            <pc:docMk/>
            <pc:sldMk cId="3839642796" sldId="350"/>
            <ac:spMk id="18" creationId="{F86FBF75-06ED-FDC2-E62C-EF5A9A5B5594}"/>
          </ac:spMkLst>
        </pc:spChg>
      </pc:sldChg>
      <pc:sldChg chg="modSp">
        <pc:chgData name="Melody VIRESOLVY" userId="S::melody.viresolvy@juvisy.ifac.asso.fr::ffcaede5-3bba-49b5-b341-1f26279b457b" providerId="AD" clId="Web-{3C7A61E8-1E84-0D5C-9425-BBAAED662104}" dt="2025-06-26T16:32:18.922" v="189" actId="20577"/>
        <pc:sldMkLst>
          <pc:docMk/>
          <pc:sldMk cId="955075427" sldId="351"/>
        </pc:sldMkLst>
        <pc:spChg chg="mod">
          <ac:chgData name="Melody VIRESOLVY" userId="S::melody.viresolvy@juvisy.ifac.asso.fr::ffcaede5-3bba-49b5-b341-1f26279b457b" providerId="AD" clId="Web-{3C7A61E8-1E84-0D5C-9425-BBAAED662104}" dt="2025-06-26T16:31:44.531" v="139" actId="20577"/>
          <ac:spMkLst>
            <pc:docMk/>
            <pc:sldMk cId="955075427" sldId="351"/>
            <ac:spMk id="10" creationId="{5FF9C85D-2184-8EC9-4D31-8F02BD7F01FB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31:50.406" v="149" actId="20577"/>
          <ac:spMkLst>
            <pc:docMk/>
            <pc:sldMk cId="955075427" sldId="351"/>
            <ac:spMk id="12" creationId="{0B6A7239-1816-0FD5-2769-88C4CF9E5A36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31:59.656" v="159" actId="20577"/>
          <ac:spMkLst>
            <pc:docMk/>
            <pc:sldMk cId="955075427" sldId="351"/>
            <ac:spMk id="13" creationId="{C582CF74-D203-AD35-5BA0-DD0B56CE57FA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32:03.813" v="173" actId="20577"/>
          <ac:spMkLst>
            <pc:docMk/>
            <pc:sldMk cId="955075427" sldId="351"/>
            <ac:spMk id="16" creationId="{2B8879AF-042A-A919-E9F8-7FBA954B69AF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32:13.922" v="183" actId="20577"/>
          <ac:spMkLst>
            <pc:docMk/>
            <pc:sldMk cId="955075427" sldId="351"/>
            <ac:spMk id="17" creationId="{651B1922-2670-D227-BCE2-D26E9997856D}"/>
          </ac:spMkLst>
        </pc:spChg>
        <pc:spChg chg="mod">
          <ac:chgData name="Melody VIRESOLVY" userId="S::melody.viresolvy@juvisy.ifac.asso.fr::ffcaede5-3bba-49b5-b341-1f26279b457b" providerId="AD" clId="Web-{3C7A61E8-1E84-0D5C-9425-BBAAED662104}" dt="2025-06-26T16:32:18.922" v="189" actId="20577"/>
          <ac:spMkLst>
            <pc:docMk/>
            <pc:sldMk cId="955075427" sldId="351"/>
            <ac:spMk id="18" creationId="{88A8A4D3-69D2-1F64-A018-9539F8257258}"/>
          </ac:spMkLst>
        </pc:spChg>
      </pc:sldChg>
    </pc:docChg>
  </pc:docChgLst>
  <pc:docChgLst>
    <pc:chgData name="Cladya MOLEKA NGINA" userId="b4e37b0d-47df-4978-a73a-88e1bcad4f65" providerId="ADAL" clId="{0879C50A-E534-4E30-AC17-AE75591011C2}"/>
    <pc:docChg chg="modSld">
      <pc:chgData name="Cladya MOLEKA NGINA" userId="b4e37b0d-47df-4978-a73a-88e1bcad4f65" providerId="ADAL" clId="{0879C50A-E534-4E30-AC17-AE75591011C2}" dt="2025-03-05T11:57:57.616" v="2" actId="20577"/>
      <pc:docMkLst>
        <pc:docMk/>
      </pc:docMkLst>
      <pc:sldChg chg="modSp mod">
        <pc:chgData name="Cladya MOLEKA NGINA" userId="b4e37b0d-47df-4978-a73a-88e1bcad4f65" providerId="ADAL" clId="{0879C50A-E534-4E30-AC17-AE75591011C2}" dt="2025-03-05T11:40:39.393" v="1" actId="20577"/>
        <pc:sldMkLst>
          <pc:docMk/>
          <pc:sldMk cId="1758022198" sldId="293"/>
        </pc:sldMkLst>
      </pc:sldChg>
    </pc:docChg>
  </pc:docChgLst>
  <pc:docChgLst>
    <pc:chgData name="Vincent CLEMENT" userId="eb4984fc-7200-41e0-ba05-1a655b4be7d4" providerId="ADAL" clId="{7C0595DE-FC93-4ADD-A825-C26486000111}"/>
    <pc:docChg chg="undo custSel modSld">
      <pc:chgData name="Vincent CLEMENT" userId="eb4984fc-7200-41e0-ba05-1a655b4be7d4" providerId="ADAL" clId="{7C0595DE-FC93-4ADD-A825-C26486000111}" dt="2025-05-28T10:30:34.374" v="434" actId="20577"/>
      <pc:docMkLst>
        <pc:docMk/>
      </pc:docMkLst>
      <pc:sldChg chg="modSp mod">
        <pc:chgData name="Vincent CLEMENT" userId="eb4984fc-7200-41e0-ba05-1a655b4be7d4" providerId="ADAL" clId="{7C0595DE-FC93-4ADD-A825-C26486000111}" dt="2025-05-28T10:24:37.829" v="429" actId="20577"/>
        <pc:sldMkLst>
          <pc:docMk/>
          <pc:sldMk cId="4181931633" sldId="349"/>
        </pc:sldMkLst>
        <pc:spChg chg="mod">
          <ac:chgData name="Vincent CLEMENT" userId="eb4984fc-7200-41e0-ba05-1a655b4be7d4" providerId="ADAL" clId="{7C0595DE-FC93-4ADD-A825-C26486000111}" dt="2025-05-28T10:24:27.909" v="426" actId="20577"/>
          <ac:spMkLst>
            <pc:docMk/>
            <pc:sldMk cId="4181931633" sldId="349"/>
            <ac:spMk id="2" creationId="{ED35F2B6-2921-8E22-26CF-77F5EB2A3BC0}"/>
          </ac:spMkLst>
        </pc:spChg>
        <pc:spChg chg="mod">
          <ac:chgData name="Vincent CLEMENT" userId="eb4984fc-7200-41e0-ba05-1a655b4be7d4" providerId="ADAL" clId="{7C0595DE-FC93-4ADD-A825-C26486000111}" dt="2025-05-28T10:24:26.162" v="425" actId="20577"/>
          <ac:spMkLst>
            <pc:docMk/>
            <pc:sldMk cId="4181931633" sldId="349"/>
            <ac:spMk id="3" creationId="{2425909C-9CC0-3AA6-AF46-6B7BACDF4B07}"/>
          </ac:spMkLst>
        </pc:spChg>
        <pc:spChg chg="mod">
          <ac:chgData name="Vincent CLEMENT" userId="eb4984fc-7200-41e0-ba05-1a655b4be7d4" providerId="ADAL" clId="{7C0595DE-FC93-4ADD-A825-C26486000111}" dt="2025-05-28T10:24:37.829" v="429" actId="20577"/>
          <ac:spMkLst>
            <pc:docMk/>
            <pc:sldMk cId="4181931633" sldId="349"/>
            <ac:spMk id="7" creationId="{C0A78E3E-A5DA-B5B2-104D-CB7ECA8991B7}"/>
          </ac:spMkLst>
        </pc:spChg>
        <pc:picChg chg="mod">
          <ac:chgData name="Vincent CLEMENT" userId="eb4984fc-7200-41e0-ba05-1a655b4be7d4" providerId="ADAL" clId="{7C0595DE-FC93-4ADD-A825-C26486000111}" dt="2025-05-28T10:24:31.631" v="427" actId="14100"/>
          <ac:picMkLst>
            <pc:docMk/>
            <pc:sldMk cId="4181931633" sldId="349"/>
            <ac:picMk id="30" creationId="{E8180503-22CF-DE5A-276D-9AFAD23696E0}"/>
          </ac:picMkLst>
        </pc:picChg>
        <pc:picChg chg="mod">
          <ac:chgData name="Vincent CLEMENT" userId="eb4984fc-7200-41e0-ba05-1a655b4be7d4" providerId="ADAL" clId="{7C0595DE-FC93-4ADD-A825-C26486000111}" dt="2025-05-28T09:59:04.626" v="104" actId="14100"/>
          <ac:picMkLst>
            <pc:docMk/>
            <pc:sldMk cId="4181931633" sldId="349"/>
            <ac:picMk id="31" creationId="{146751A9-2F0D-BE86-F6CC-9EE98061E915}"/>
          </ac:picMkLst>
        </pc:picChg>
      </pc:sldChg>
      <pc:sldChg chg="addSp delSp modSp mod">
        <pc:chgData name="Vincent CLEMENT" userId="eb4984fc-7200-41e0-ba05-1a655b4be7d4" providerId="ADAL" clId="{7C0595DE-FC93-4ADD-A825-C26486000111}" dt="2025-05-28T10:24:16.710" v="424" actId="20577"/>
        <pc:sldMkLst>
          <pc:docMk/>
          <pc:sldMk cId="3839642796" sldId="350"/>
        </pc:sldMkLst>
        <pc:spChg chg="mod">
          <ac:chgData name="Vincent CLEMENT" userId="eb4984fc-7200-41e0-ba05-1a655b4be7d4" providerId="ADAL" clId="{7C0595DE-FC93-4ADD-A825-C26486000111}" dt="2025-05-28T10:05:25.794" v="116" actId="20577"/>
          <ac:spMkLst>
            <pc:docMk/>
            <pc:sldMk cId="3839642796" sldId="350"/>
            <ac:spMk id="2" creationId="{3D514D44-1090-4A6B-636B-2E8567EE1584}"/>
          </ac:spMkLst>
        </pc:spChg>
        <pc:spChg chg="mod">
          <ac:chgData name="Vincent CLEMENT" userId="eb4984fc-7200-41e0-ba05-1a655b4be7d4" providerId="ADAL" clId="{7C0595DE-FC93-4ADD-A825-C26486000111}" dt="2025-05-28T10:24:14.111" v="423" actId="20577"/>
          <ac:spMkLst>
            <pc:docMk/>
            <pc:sldMk cId="3839642796" sldId="350"/>
            <ac:spMk id="3" creationId="{26B68C4B-DDCF-1F84-39DA-1E29E2690983}"/>
          </ac:spMkLst>
        </pc:spChg>
        <pc:spChg chg="mod">
          <ac:chgData name="Vincent CLEMENT" userId="eb4984fc-7200-41e0-ba05-1a655b4be7d4" providerId="ADAL" clId="{7C0595DE-FC93-4ADD-A825-C26486000111}" dt="2025-05-28T10:12:26.478" v="151" actId="20577"/>
          <ac:spMkLst>
            <pc:docMk/>
            <pc:sldMk cId="3839642796" sldId="350"/>
            <ac:spMk id="4" creationId="{C51BCE7A-4EDB-98C4-B1E4-6DF53D313ADD}"/>
          </ac:spMkLst>
        </pc:spChg>
        <pc:spChg chg="mod">
          <ac:chgData name="Vincent CLEMENT" userId="eb4984fc-7200-41e0-ba05-1a655b4be7d4" providerId="ADAL" clId="{7C0595DE-FC93-4ADD-A825-C26486000111}" dt="2025-05-28T10:16:42.766" v="278" actId="113"/>
          <ac:spMkLst>
            <pc:docMk/>
            <pc:sldMk cId="3839642796" sldId="350"/>
            <ac:spMk id="6" creationId="{E5EBA329-455E-9690-8371-A4A3179BFFD5}"/>
          </ac:spMkLst>
        </pc:spChg>
        <pc:spChg chg="mod">
          <ac:chgData name="Vincent CLEMENT" userId="eb4984fc-7200-41e0-ba05-1a655b4be7d4" providerId="ADAL" clId="{7C0595DE-FC93-4ADD-A825-C26486000111}" dt="2025-05-28T10:24:11.418" v="422" actId="20577"/>
          <ac:spMkLst>
            <pc:docMk/>
            <pc:sldMk cId="3839642796" sldId="350"/>
            <ac:spMk id="7" creationId="{E6310DCF-011C-7C67-360F-B7FDF416ACBC}"/>
          </ac:spMkLst>
        </pc:spChg>
        <pc:spChg chg="mod">
          <ac:chgData name="Vincent CLEMENT" userId="eb4984fc-7200-41e0-ba05-1a655b4be7d4" providerId="ADAL" clId="{7C0595DE-FC93-4ADD-A825-C26486000111}" dt="2025-05-28T10:24:16.710" v="424" actId="20577"/>
          <ac:spMkLst>
            <pc:docMk/>
            <pc:sldMk cId="3839642796" sldId="350"/>
            <ac:spMk id="9" creationId="{8B1B0802-95B0-039C-904F-669056CA917E}"/>
          </ac:spMkLst>
        </pc:spChg>
        <pc:spChg chg="mod">
          <ac:chgData name="Vincent CLEMENT" userId="eb4984fc-7200-41e0-ba05-1a655b4be7d4" providerId="ADAL" clId="{7C0595DE-FC93-4ADD-A825-C26486000111}" dt="2025-05-28T10:11:29.699" v="144" actId="14100"/>
          <ac:spMkLst>
            <pc:docMk/>
            <pc:sldMk cId="3839642796" sldId="350"/>
            <ac:spMk id="14" creationId="{445EAC37-D2F7-A284-50D6-4D0C7AF0C501}"/>
          </ac:spMkLst>
        </pc:spChg>
        <pc:picChg chg="add del mod">
          <ac:chgData name="Vincent CLEMENT" userId="eb4984fc-7200-41e0-ba05-1a655b4be7d4" providerId="ADAL" clId="{7C0595DE-FC93-4ADD-A825-C26486000111}" dt="2025-05-28T10:05:30.510" v="117" actId="1076"/>
          <ac:picMkLst>
            <pc:docMk/>
            <pc:sldMk cId="3839642796" sldId="350"/>
            <ac:picMk id="30" creationId="{F460B178-449E-6659-9CCB-506FFFE8D90A}"/>
          </ac:picMkLst>
        </pc:picChg>
      </pc:sldChg>
      <pc:sldChg chg="modSp mod">
        <pc:chgData name="Vincent CLEMENT" userId="eb4984fc-7200-41e0-ba05-1a655b4be7d4" providerId="ADAL" clId="{7C0595DE-FC93-4ADD-A825-C26486000111}" dt="2025-05-28T10:24:07.975" v="421" actId="20577"/>
        <pc:sldMkLst>
          <pc:docMk/>
          <pc:sldMk cId="955075427" sldId="351"/>
        </pc:sldMkLst>
        <pc:spChg chg="mod">
          <ac:chgData name="Vincent CLEMENT" userId="eb4984fc-7200-41e0-ba05-1a655b4be7d4" providerId="ADAL" clId="{7C0595DE-FC93-4ADD-A825-C26486000111}" dt="2025-05-28T10:24:07.975" v="421" actId="20577"/>
          <ac:spMkLst>
            <pc:docMk/>
            <pc:sldMk cId="955075427" sldId="351"/>
            <ac:spMk id="2" creationId="{C5097583-5667-F396-46B5-2EB64F72E58F}"/>
          </ac:spMkLst>
        </pc:spChg>
        <pc:spChg chg="mod">
          <ac:chgData name="Vincent CLEMENT" userId="eb4984fc-7200-41e0-ba05-1a655b4be7d4" providerId="ADAL" clId="{7C0595DE-FC93-4ADD-A825-C26486000111}" dt="2025-05-28T10:23:58.460" v="417" actId="20577"/>
          <ac:spMkLst>
            <pc:docMk/>
            <pc:sldMk cId="955075427" sldId="351"/>
            <ac:spMk id="3" creationId="{AE3CACCB-1AFF-8160-7606-F11D3007629D}"/>
          </ac:spMkLst>
        </pc:spChg>
        <pc:spChg chg="mod">
          <ac:chgData name="Vincent CLEMENT" userId="eb4984fc-7200-41e0-ba05-1a655b4be7d4" providerId="ADAL" clId="{7C0595DE-FC93-4ADD-A825-C26486000111}" dt="2025-05-28T10:24:00.557" v="418" actId="20577"/>
          <ac:spMkLst>
            <pc:docMk/>
            <pc:sldMk cId="955075427" sldId="351"/>
            <ac:spMk id="4" creationId="{BD436EBF-463F-F0EE-AC21-3BB141A89809}"/>
          </ac:spMkLst>
        </pc:spChg>
        <pc:spChg chg="mod">
          <ac:chgData name="Vincent CLEMENT" userId="eb4984fc-7200-41e0-ba05-1a655b4be7d4" providerId="ADAL" clId="{7C0595DE-FC93-4ADD-A825-C26486000111}" dt="2025-05-28T10:23:55.433" v="416" actId="20577"/>
          <ac:spMkLst>
            <pc:docMk/>
            <pc:sldMk cId="955075427" sldId="351"/>
            <ac:spMk id="6" creationId="{0F806F13-D304-709B-C636-94325F38FC94}"/>
          </ac:spMkLst>
        </pc:spChg>
        <pc:spChg chg="mod">
          <ac:chgData name="Vincent CLEMENT" userId="eb4984fc-7200-41e0-ba05-1a655b4be7d4" providerId="ADAL" clId="{7C0595DE-FC93-4ADD-A825-C26486000111}" dt="2025-05-28T10:17:30.239" v="280" actId="20577"/>
          <ac:spMkLst>
            <pc:docMk/>
            <pc:sldMk cId="955075427" sldId="351"/>
            <ac:spMk id="7" creationId="{BFF2BDF0-06FD-9C57-50F2-CEE9B2D2488D}"/>
          </ac:spMkLst>
        </pc:spChg>
        <pc:spChg chg="mod">
          <ac:chgData name="Vincent CLEMENT" userId="eb4984fc-7200-41e0-ba05-1a655b4be7d4" providerId="ADAL" clId="{7C0595DE-FC93-4ADD-A825-C26486000111}" dt="2025-05-28T10:24:02.669" v="419" actId="20577"/>
          <ac:spMkLst>
            <pc:docMk/>
            <pc:sldMk cId="955075427" sldId="351"/>
            <ac:spMk id="9" creationId="{2B3CF86F-2045-814F-B01E-875497A7F6B5}"/>
          </ac:spMkLst>
        </pc:spChg>
      </pc:sldChg>
    </pc:docChg>
  </pc:docChgLst>
  <pc:docChgLst>
    <pc:chgData name="Souhaila KORCHI" userId="4aacd34f-2d68-495a-b684-67543d84edb2" providerId="ADAL" clId="{DD8005B4-1D61-4793-91B5-1B6C36A5F4BD}"/>
    <pc:docChg chg="custSel modSld">
      <pc:chgData name="Souhaila KORCHI" userId="4aacd34f-2d68-495a-b684-67543d84edb2" providerId="ADAL" clId="{DD8005B4-1D61-4793-91B5-1B6C36A5F4BD}" dt="2025-02-26T15:44:27.944" v="924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53" cy="499272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546" y="0"/>
            <a:ext cx="2971853" cy="499272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200"/>
            </a:lvl1pPr>
          </a:lstStyle>
          <a:p>
            <a:fld id="{B4C950C1-AA69-4BE5-8C2C-94926254E27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0" tIns="45920" rIns="91840" bIns="459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320" y="4786016"/>
            <a:ext cx="5487361" cy="3916264"/>
          </a:xfrm>
          <a:prstGeom prst="rect">
            <a:avLst/>
          </a:prstGeom>
        </p:spPr>
        <p:txBody>
          <a:bodyPr vert="horz" lIns="91840" tIns="45920" rIns="91840" bIns="459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417"/>
            <a:ext cx="2971853" cy="499272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546" y="9446417"/>
            <a:ext cx="2971853" cy="499272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200"/>
            </a:lvl1pPr>
          </a:lstStyle>
          <a:p>
            <a:fld id="{35E77D6B-F9E3-497A-801B-116F3FC23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47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gramme LUNDI-SAMEDI 1/2 journ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3305" y="1456784"/>
            <a:ext cx="1431701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6239" y="1456785"/>
            <a:ext cx="1486790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456785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456784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456784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2089" y="4158661"/>
            <a:ext cx="1512916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00" y="4158661"/>
            <a:ext cx="1512916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4157628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93571" y="4157628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9007" y="4157628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7024731D-5D2C-4D79-BDF6-9B03D5AD8B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2778" y="1455750"/>
            <a:ext cx="1469367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5AEAF30C-C5B8-4FEF-B771-9FA9532DA7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4066" y="4157627"/>
            <a:ext cx="1478078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96C9632-13CF-4CFF-BB3C-B17F47F35B52}"/>
              </a:ext>
            </a:extLst>
          </p:cNvPr>
          <p:cNvSpPr txBox="1"/>
          <p:nvPr userDrawn="1"/>
        </p:nvSpPr>
        <p:spPr>
          <a:xfrm>
            <a:off x="181407" y="1217204"/>
            <a:ext cx="1478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3821A52-B179-4AB9-BB65-2C89DB254BFD}"/>
              </a:ext>
            </a:extLst>
          </p:cNvPr>
          <p:cNvSpPr txBox="1"/>
          <p:nvPr userDrawn="1"/>
        </p:nvSpPr>
        <p:spPr>
          <a:xfrm>
            <a:off x="1840564" y="1217175"/>
            <a:ext cx="1443071" cy="244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A0A671B-EFD1-40CE-9F2E-338A5D290B69}"/>
              </a:ext>
            </a:extLst>
          </p:cNvPr>
          <p:cNvSpPr txBox="1"/>
          <p:nvPr userDrawn="1"/>
        </p:nvSpPr>
        <p:spPr>
          <a:xfrm>
            <a:off x="3420004" y="1215791"/>
            <a:ext cx="1473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99EECED-5772-4F75-B3A6-69447866044D}"/>
              </a:ext>
            </a:extLst>
          </p:cNvPr>
          <p:cNvSpPr txBox="1"/>
          <p:nvPr userDrawn="1"/>
        </p:nvSpPr>
        <p:spPr>
          <a:xfrm>
            <a:off x="4978134" y="1215790"/>
            <a:ext cx="1512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DFAF571-3835-47CB-A0A4-CC3338B0C88C}"/>
              </a:ext>
            </a:extLst>
          </p:cNvPr>
          <p:cNvSpPr txBox="1"/>
          <p:nvPr userDrawn="1"/>
        </p:nvSpPr>
        <p:spPr>
          <a:xfrm>
            <a:off x="8223049" y="1217206"/>
            <a:ext cx="1490174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FE8F24F-CACE-4879-BCCE-CBC4B10D335C}"/>
              </a:ext>
            </a:extLst>
          </p:cNvPr>
          <p:cNvSpPr txBox="1"/>
          <p:nvPr userDrawn="1"/>
        </p:nvSpPr>
        <p:spPr>
          <a:xfrm>
            <a:off x="190118" y="3837833"/>
            <a:ext cx="1469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8419932-A873-431A-94C8-B2FE1EC4F145}"/>
              </a:ext>
            </a:extLst>
          </p:cNvPr>
          <p:cNvSpPr txBox="1"/>
          <p:nvPr userDrawn="1"/>
        </p:nvSpPr>
        <p:spPr>
          <a:xfrm>
            <a:off x="6587528" y="1213177"/>
            <a:ext cx="1512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F9CB62D-5628-4DB0-9F35-F37AB43CB33C}"/>
              </a:ext>
            </a:extLst>
          </p:cNvPr>
          <p:cNvSpPr txBox="1"/>
          <p:nvPr userDrawn="1"/>
        </p:nvSpPr>
        <p:spPr>
          <a:xfrm>
            <a:off x="1782089" y="3817230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45C937F-2311-47BC-8246-2A68305F1454}"/>
              </a:ext>
            </a:extLst>
          </p:cNvPr>
          <p:cNvSpPr txBox="1"/>
          <p:nvPr userDrawn="1"/>
        </p:nvSpPr>
        <p:spPr>
          <a:xfrm>
            <a:off x="3371400" y="3837833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AFBAAC6-D362-4023-B624-8C7A0C0632DE}"/>
              </a:ext>
            </a:extLst>
          </p:cNvPr>
          <p:cNvSpPr txBox="1"/>
          <p:nvPr userDrawn="1"/>
        </p:nvSpPr>
        <p:spPr>
          <a:xfrm>
            <a:off x="4978135" y="3837833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0D1CCE2-7FCD-478D-A4D9-6BED1B8FE9ED}"/>
              </a:ext>
            </a:extLst>
          </p:cNvPr>
          <p:cNvSpPr txBox="1"/>
          <p:nvPr userDrawn="1"/>
        </p:nvSpPr>
        <p:spPr>
          <a:xfrm>
            <a:off x="6610995" y="3840375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DE4B792-84D7-4B28-BB35-200051B951B0}"/>
              </a:ext>
            </a:extLst>
          </p:cNvPr>
          <p:cNvSpPr txBox="1"/>
          <p:nvPr userDrawn="1"/>
        </p:nvSpPr>
        <p:spPr>
          <a:xfrm>
            <a:off x="8209007" y="3848279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C6C09795-CE5E-4E79-B25A-FD08182D6F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93267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me LUNDI-SAMEDI- journée ent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3305" y="1511102"/>
            <a:ext cx="1431701" cy="4857752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6239" y="1511103"/>
            <a:ext cx="1486790" cy="4857751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511103"/>
            <a:ext cx="1512916" cy="4857751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511102"/>
            <a:ext cx="1512916" cy="4857751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511102"/>
            <a:ext cx="1512916" cy="4857751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7024731D-5D2C-4D79-BDF6-9B03D5AD8B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2778" y="1510068"/>
            <a:ext cx="1469367" cy="4858786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A796B237-4C0B-42F4-97BC-A891462B9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74956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_programme semain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3305" y="1595886"/>
            <a:ext cx="1431701" cy="2104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6239" y="1595887"/>
            <a:ext cx="1486790" cy="2104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595887"/>
            <a:ext cx="1512916" cy="2104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8235" y="1595886"/>
            <a:ext cx="1473342" cy="2104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595886"/>
            <a:ext cx="1512916" cy="2104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2089" y="4264551"/>
            <a:ext cx="1512916" cy="21380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00" y="4247349"/>
            <a:ext cx="1512916" cy="215525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4264551"/>
            <a:ext cx="1512916" cy="2137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12109" y="4287074"/>
            <a:ext cx="1470841" cy="21145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51083" y="4287074"/>
            <a:ext cx="1470840" cy="21145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7024731D-5D2C-4D79-BDF6-9B03D5AD8B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2778" y="1594852"/>
            <a:ext cx="1469367" cy="2104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5AEAF30C-C5B8-4FEF-B771-9FA9532DA7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497" y="4273861"/>
            <a:ext cx="1478078" cy="21446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C6C09795-CE5E-4E79-B25A-FD08182D6F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6F627D-D352-4D66-94C4-C51F12A482FD}"/>
              </a:ext>
            </a:extLst>
          </p:cNvPr>
          <p:cNvSpPr/>
          <p:nvPr userDrawn="1"/>
        </p:nvSpPr>
        <p:spPr>
          <a:xfrm>
            <a:off x="192691" y="1054809"/>
            <a:ext cx="9537858" cy="343953"/>
          </a:xfrm>
          <a:prstGeom prst="rect">
            <a:avLst/>
          </a:prstGeom>
          <a:solidFill>
            <a:srgbClr val="BB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451E7231-2FDA-43FC-93BC-DEFA17EB102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3497" y="1068657"/>
            <a:ext cx="5651212" cy="2831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Semaine du… au 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9D6CA2-F8E7-450C-8D43-24AF8CC3692A}"/>
              </a:ext>
            </a:extLst>
          </p:cNvPr>
          <p:cNvSpPr/>
          <p:nvPr userDrawn="1"/>
        </p:nvSpPr>
        <p:spPr>
          <a:xfrm>
            <a:off x="193347" y="3727592"/>
            <a:ext cx="9528576" cy="343953"/>
          </a:xfrm>
          <a:prstGeom prst="rect">
            <a:avLst/>
          </a:prstGeom>
          <a:solidFill>
            <a:srgbClr val="BB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BA30C26D-EDDB-481D-959D-266786943DE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2778" y="3732814"/>
            <a:ext cx="5650868" cy="283152"/>
          </a:xfrm>
          <a:prstGeom prst="rect">
            <a:avLst/>
          </a:prstGeom>
          <a:solidFill>
            <a:srgbClr val="BBCC00"/>
          </a:solidFill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Semaine du… au …</a:t>
            </a:r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E522A6CC-25F9-4B42-B902-5AB186D9558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1620" y="1401855"/>
            <a:ext cx="1478078" cy="1756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47" name="Espace réservé du texte 21">
            <a:extLst>
              <a:ext uri="{FF2B5EF4-FFF2-40B4-BE49-F238E27FC236}">
                <a16:creationId xmlns:a16="http://schemas.microsoft.com/office/drawing/2014/main" id="{B780C3E3-53C5-4DB5-9E03-09268B8816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840116" y="1397066"/>
            <a:ext cx="1454889" cy="19778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13D48FFA-4770-4484-ADE9-7142246024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422189" y="1385959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49" name="Espace réservé du texte 21">
            <a:extLst>
              <a:ext uri="{FF2B5EF4-FFF2-40B4-BE49-F238E27FC236}">
                <a16:creationId xmlns:a16="http://schemas.microsoft.com/office/drawing/2014/main" id="{4BBBCC3C-8B20-4295-BA8E-C35B896B375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04260" y="1418041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8548D11E-675C-4BAC-BF5D-E6BCDB7CA85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23322" y="1392214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1" name="Espace réservé du texte 21">
            <a:extLst>
              <a:ext uri="{FF2B5EF4-FFF2-40B4-BE49-F238E27FC236}">
                <a16:creationId xmlns:a16="http://schemas.microsoft.com/office/drawing/2014/main" id="{ECE35389-454B-40C7-BF35-A7FE3A1AB8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226852" y="1400733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02ED78EF-F21E-46D5-AA81-D0AFD6A6726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92691" y="4063932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3" name="Espace réservé du texte 21">
            <a:extLst>
              <a:ext uri="{FF2B5EF4-FFF2-40B4-BE49-F238E27FC236}">
                <a16:creationId xmlns:a16="http://schemas.microsoft.com/office/drawing/2014/main" id="{D09F6902-DC8C-400D-A501-F8606E98D2C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811395" y="4071545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22F50115-3809-4205-B3EE-FE48186D9D9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92438" y="4070540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F44F22F1-3F76-45D1-99A5-FF27BA88159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73481" y="4070539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C5DA28C8-2C03-4ECE-8DC1-870B91A5B0E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612282" y="4070538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7" name="Espace réservé du texte 21">
            <a:extLst>
              <a:ext uri="{FF2B5EF4-FFF2-40B4-BE49-F238E27FC236}">
                <a16:creationId xmlns:a16="http://schemas.microsoft.com/office/drawing/2014/main" id="{BA40F168-5BA2-4450-8FE6-92E744368C9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51083" y="4077146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</p:spTree>
    <p:extLst>
      <p:ext uri="{BB962C8B-B14F-4D97-AF65-F5344CB8AC3E}">
        <p14:creationId xmlns:p14="http://schemas.microsoft.com/office/powerpoint/2010/main" val="2335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tion 2 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CABC654A-A77F-43C4-9BD1-2E0D4175B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42"/>
            <a:ext cx="9906000" cy="2497497"/>
          </a:xfr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47">
            <a:extLst>
              <a:ext uri="{FF2B5EF4-FFF2-40B4-BE49-F238E27FC236}">
                <a16:creationId xmlns:a16="http://schemas.microsoft.com/office/drawing/2014/main" id="{1C64E7B9-272C-41B8-BC8D-829115C7C71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0" y="2564242"/>
            <a:ext cx="9906000" cy="208124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3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4A8198-5CE4-4AE6-8B53-EE3C20BD619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0" y="4645636"/>
            <a:ext cx="9906000" cy="1173773"/>
          </a:xfrm>
        </p:spPr>
        <p:txBody>
          <a:bodyPr anchor="ctr">
            <a:normAutofit/>
          </a:bodyPr>
          <a:lstStyle>
            <a:lvl1pPr algn="ctr">
              <a:defRPr sz="969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462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EB43D4E-FAFF-4247-9CE8-BC8B09A9E5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769577"/>
            <a:ext cx="7035094" cy="923192"/>
          </a:xfrm>
          <a:solidFill>
            <a:srgbClr val="2A7387">
              <a:alpha val="70000"/>
            </a:srgbClr>
          </a:solidFill>
        </p:spPr>
        <p:txBody>
          <a:bodyPr anchor="ctr">
            <a:noAutofit/>
          </a:bodyPr>
          <a:lstStyle>
            <a:lvl1pPr>
              <a:defRPr lang="fr-FR" sz="2769" b="0" i="0" u="none" strike="noStrike" kern="1200" cap="all" spc="0" baseline="0" dirty="0" smtClean="0">
                <a:solidFill>
                  <a:srgbClr val="FFFFFE"/>
                </a:solidFill>
                <a:uFillTx/>
                <a:latin typeface="The Bold Font" pitchFamily="2"/>
                <a:cs typeface="Arial"/>
              </a:defRPr>
            </a:lvl1pPr>
          </a:lstStyle>
          <a:p>
            <a:pPr marL="0" marR="0" lvl="0" indent="0" algn="l" defTabSz="316506" rtl="0" fontAlgn="auto" hangingPunct="1">
              <a:lnSpc>
                <a:spcPct val="100000"/>
              </a:lnSpc>
              <a:spcBef>
                <a:spcPts val="692"/>
              </a:spcBef>
              <a:spcAft>
                <a:spcPts val="0"/>
              </a:spcAft>
              <a:buNone/>
              <a:tabLst/>
            </a:pPr>
            <a:r>
              <a:rPr lang="fr-FR"/>
              <a:t>Titre évènement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7A017501-E09E-41D5-8C05-8B73EE4193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91231"/>
            <a:ext cx="7035094" cy="623077"/>
          </a:xfrm>
          <a:solidFill>
            <a:srgbClr val="2A7387">
              <a:alpha val="70000"/>
            </a:srgbClr>
          </a:solidFill>
        </p:spPr>
        <p:txBody>
          <a:bodyPr anchor="ctr">
            <a:noAutofit/>
          </a:bodyPr>
          <a:lstStyle>
            <a:lvl1pPr>
              <a:defRPr lang="fr-FR" sz="1938" b="0" i="0" u="none" strike="noStrike" kern="1200" cap="all" spc="0" baseline="0" dirty="0" smtClean="0">
                <a:solidFill>
                  <a:srgbClr val="FFFFFE"/>
                </a:solidFill>
                <a:uFillTx/>
                <a:latin typeface="The Bold Font" pitchFamily="2"/>
                <a:cs typeface="Arial"/>
              </a:defRPr>
            </a:lvl1pPr>
          </a:lstStyle>
          <a:p>
            <a:pPr marL="0" marR="0" lvl="0" indent="0" algn="l" defTabSz="316506" rtl="0" fontAlgn="auto" hangingPunct="1">
              <a:lnSpc>
                <a:spcPct val="100000"/>
              </a:lnSpc>
              <a:spcBef>
                <a:spcPts val="692"/>
              </a:spcBef>
              <a:spcAft>
                <a:spcPts val="0"/>
              </a:spcAft>
              <a:buNone/>
              <a:tabLst/>
            </a:pPr>
            <a:r>
              <a:rPr lang="fr-FR"/>
              <a:t>Date/lieu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F6F68ABA-FEDA-4F13-967D-7E5EE07CCC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314308"/>
            <a:ext cx="7035094" cy="576693"/>
          </a:xfrm>
          <a:solidFill>
            <a:srgbClr val="BBCC00"/>
          </a:solidFill>
        </p:spPr>
        <p:txBody>
          <a:bodyPr anchor="ctr">
            <a:noAutofit/>
          </a:bodyPr>
          <a:lstStyle>
            <a:lvl1pPr>
              <a:defRPr lang="fr-FR" sz="1938" b="1" i="0" u="none" strike="noStrike" kern="1200" cap="small" spc="0" baseline="0" dirty="0" smtClean="0">
                <a:solidFill>
                  <a:srgbClr val="FFFFFE"/>
                </a:solidFill>
                <a:uFillTx/>
                <a:latin typeface="The Bold Font" pitchFamily="2"/>
                <a:ea typeface="Roboto" pitchFamily="2"/>
                <a:cs typeface="Arial"/>
              </a:defRPr>
            </a:lvl1pPr>
          </a:lstStyle>
          <a:p>
            <a:pPr marL="0" marR="0" lvl="0" indent="0" algn="l" defTabSz="316506" rtl="0" fontAlgn="auto" hangingPunct="1">
              <a:lnSpc>
                <a:spcPct val="100000"/>
              </a:lnSpc>
              <a:spcBef>
                <a:spcPts val="485"/>
              </a:spcBef>
              <a:spcAft>
                <a:spcPts val="0"/>
              </a:spcAft>
              <a:buNone/>
              <a:tabLst/>
            </a:pPr>
            <a:r>
              <a:rPr lang="fr-FR"/>
              <a:t>Compléments (limiter)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F0655-9623-4503-83AE-A8F572683D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906000" cy="6045811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55AC73F9-A843-4F86-B6F9-9ED329A908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33591" y="5368114"/>
            <a:ext cx="2838803" cy="125510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Logo Animation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5CA1150-0648-4275-9EE8-DBC0FF9C52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5991" y="6134817"/>
            <a:ext cx="1450800" cy="56575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9515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6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20" r:id="rId4"/>
    <p:sldLayoutId id="2147483721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ronan.creoff@juvisy.ifac.asso.f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mailto:animation.jeunesse@juvisy.ifac.asso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ersonne, Visage humain, plein air&#10;&#10;Description générée automatiquement">
            <a:extLst>
              <a:ext uri="{FF2B5EF4-FFF2-40B4-BE49-F238E27FC236}">
                <a16:creationId xmlns:a16="http://schemas.microsoft.com/office/drawing/2014/main" id="{F2CFA0DE-C129-B305-F00B-C44556416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6351"/>
            <a:ext cx="10294634" cy="68630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E7F94B-0964-4343-BB3D-CD0DDC8DC14D}"/>
              </a:ext>
            </a:extLst>
          </p:cNvPr>
          <p:cNvSpPr/>
          <p:nvPr/>
        </p:nvSpPr>
        <p:spPr>
          <a:xfrm>
            <a:off x="252839" y="6036279"/>
            <a:ext cx="1761922" cy="64108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6B217A-5EEC-D69C-3B54-693BA2C71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5" y="6036279"/>
            <a:ext cx="2169846" cy="8204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0B6196C-F51C-233F-1793-FC0CEC259A7E}"/>
              </a:ext>
            </a:extLst>
          </p:cNvPr>
          <p:cNvSpPr/>
          <p:nvPr/>
        </p:nvSpPr>
        <p:spPr>
          <a:xfrm>
            <a:off x="-1" y="3419475"/>
            <a:ext cx="5068112" cy="752475"/>
          </a:xfrm>
          <a:prstGeom prst="rect">
            <a:avLst/>
          </a:prstGeom>
          <a:solidFill>
            <a:srgbClr val="4098E0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latin typeface="The Bold Font"/>
              </a:rPr>
              <a:t>Programme Jeunesse</a:t>
            </a:r>
            <a:endParaRPr lang="fr-FR" sz="2000" dirty="0">
              <a:solidFill>
                <a:schemeClr val="bg1"/>
              </a:solidFill>
              <a:latin typeface="The Bold Font" pitchFamily="2" charset="0"/>
            </a:endParaRPr>
          </a:p>
          <a:p>
            <a:pPr marL="0" indent="0">
              <a:buNone/>
            </a:pPr>
            <a:r>
              <a:rPr lang="fr-FR" sz="1600" i="1" dirty="0">
                <a:solidFill>
                  <a:schemeClr val="bg1"/>
                </a:solidFill>
                <a:latin typeface="The Bold Font"/>
              </a:rPr>
              <a:t>Pour les jeunes de 15 ans et 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81A68B-4ECF-9C0A-CB77-D079E5949B38}"/>
              </a:ext>
            </a:extLst>
          </p:cNvPr>
          <p:cNvSpPr/>
          <p:nvPr/>
        </p:nvSpPr>
        <p:spPr>
          <a:xfrm>
            <a:off x="-2" y="4171950"/>
            <a:ext cx="5068113" cy="752475"/>
          </a:xfrm>
          <a:prstGeom prst="rect">
            <a:avLst/>
          </a:prstGeom>
          <a:solidFill>
            <a:srgbClr val="4098E0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latin typeface="The Bold Font"/>
              </a:rPr>
              <a:t>Vacances d’été </a:t>
            </a:r>
            <a:endParaRPr lang="fr-FR" sz="2000" dirty="0">
              <a:solidFill>
                <a:schemeClr val="bg1"/>
              </a:solidFill>
              <a:latin typeface="The Bold Font" pitchFamily="2" charset="0"/>
            </a:endParaRPr>
          </a:p>
          <a:p>
            <a:r>
              <a:rPr lang="fr-FR" sz="1600" i="1" dirty="0">
                <a:solidFill>
                  <a:schemeClr val="bg1"/>
                </a:solidFill>
                <a:latin typeface="The Bold Font"/>
              </a:rPr>
              <a:t>Du 04 au 30 Août  2025 </a:t>
            </a:r>
            <a:endParaRPr lang="fr-FR" sz="1600" i="1" dirty="0">
              <a:solidFill>
                <a:schemeClr val="bg1"/>
              </a:solidFill>
              <a:latin typeface="The Bold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F4696C2-ACE0-4ACA-997B-9092FC6D8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3305" y="1752822"/>
            <a:ext cx="1431701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>
                <a:latin typeface="Roboto"/>
                <a:ea typeface="Roboto"/>
                <a:cs typeface="Roboto"/>
              </a:rPr>
              <a:t>14h-19h30</a:t>
            </a: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b="1">
                <a:latin typeface="Roboto"/>
                <a:ea typeface="Roboto"/>
                <a:cs typeface="Roboto"/>
              </a:rPr>
              <a:t>Activité créative </a:t>
            </a:r>
            <a:br>
              <a:rPr lang="fr-FR" sz="1200">
                <a:latin typeface="Roboto"/>
                <a:ea typeface="Roboto"/>
                <a:cs typeface="Roboto"/>
              </a:rPr>
            </a:br>
            <a:r>
              <a:rPr lang="fr-FR" sz="1200">
                <a:latin typeface="Roboto"/>
                <a:ea typeface="Roboto"/>
                <a:cs typeface="Roboto"/>
              </a:rPr>
              <a:t>La bannière de Beltrame </a:t>
            </a:r>
          </a:p>
          <a:p>
            <a:pPr>
              <a:defRPr/>
            </a:pPr>
            <a:br>
              <a:rPr lang="fr-FR" sz="1200">
                <a:latin typeface="Roboto"/>
                <a:ea typeface="Roboto"/>
              </a:rPr>
            </a:b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Parc des grottes</a:t>
            </a:r>
            <a:endParaRPr lang="fr-FR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sportive </a:t>
            </a:r>
            <a:endParaRPr lang="fr-FR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La balle américaine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300" b="1"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300">
              <a:cs typeface="Roboto" pitchFamily="2" charset="0"/>
            </a:endParaRPr>
          </a:p>
          <a:p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965B4B-19E1-42BA-9293-4A1470A1C2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6239" y="1752804"/>
            <a:ext cx="1486790" cy="445747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19h30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 i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Activité créative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Flocage sac de sport</a:t>
            </a:r>
          </a:p>
          <a:p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200" b="1" i="1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Foot en salle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17h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–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19h30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Gymnase Ladoumègue</a:t>
            </a:r>
          </a:p>
          <a:p>
            <a:endParaRPr lang="fr-FR" sz="1200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Prévoir une tenue adaptée</a:t>
            </a:r>
          </a:p>
          <a:p>
            <a:endParaRPr lang="fr-FR" sz="1100">
              <a:solidFill>
                <a:schemeClr val="bg1"/>
              </a:solidFill>
              <a:cs typeface="Roboto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69E674-5A48-4C14-AE5E-04EE59A17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1614" y="1767252"/>
            <a:ext cx="1512916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3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Roboto" pitchFamily="2" charset="0"/>
              <a:cs typeface="Robo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Roboto"/>
                <a:cs typeface="Roboto"/>
              </a:rPr>
              <a:t>Jeu d’ambiance</a:t>
            </a:r>
            <a:endParaRPr kumimoji="0" lang="fr-FR" sz="13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Undercover</a:t>
            </a: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lang="fr-FR" sz="1300" b="1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300" b="1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300" b="1">
                <a:latin typeface="Roboto"/>
                <a:ea typeface="Roboto"/>
                <a:cs typeface="Roboto"/>
              </a:rPr>
              <a:t>Port aux cerises</a:t>
            </a:r>
          </a:p>
          <a:p>
            <a:pPr>
              <a:defRPr/>
            </a:pPr>
            <a:endParaRPr lang="fr-FR" sz="1300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300" err="1">
                <a:latin typeface="Roboto"/>
                <a:ea typeface="Roboto"/>
                <a:cs typeface="Roboto"/>
              </a:rPr>
              <a:t>Archery</a:t>
            </a:r>
            <a:r>
              <a:rPr lang="fr-FR" sz="1300">
                <a:latin typeface="Roboto"/>
                <a:ea typeface="Roboto"/>
                <a:cs typeface="Roboto"/>
              </a:rPr>
              <a:t> tag</a:t>
            </a:r>
          </a:p>
          <a:p>
            <a:pPr>
              <a:defRPr/>
            </a:pPr>
            <a:endParaRPr lang="fr-FR" sz="13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300" b="1"/>
          </a:p>
          <a:p>
            <a:pPr>
              <a:defRPr/>
            </a:pPr>
            <a:r>
              <a:rPr kumimoji="0" lang="fr-FR" sz="130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Rdv 13h30 à la gare de Juvisy-sur-Orge</a:t>
            </a:r>
            <a:endParaRPr lang="fr-FR" sz="130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300" i="1"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 sz="13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70109E-0F2F-43EF-B0EF-1D8B684AF2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2284" y="1752801"/>
            <a:ext cx="1512916" cy="4452926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11F30CA-C64F-4B97-9757-D0F92459B1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5146" y="1769529"/>
            <a:ext cx="1512916" cy="4452924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 anchorCtr="0">
            <a:normAutofit/>
          </a:bodyPr>
          <a:lstStyle/>
          <a:p>
            <a:r>
              <a:rPr lang="fr-FR" sz="1200" b="1">
                <a:latin typeface="Roboto"/>
                <a:ea typeface="Roboto"/>
                <a:cs typeface="Roboto"/>
              </a:rPr>
              <a:t>Ouverture </a:t>
            </a:r>
            <a:endParaRPr lang="fr-FR" sz="1200">
              <a:latin typeface="Roboto"/>
              <a:ea typeface="Roboto"/>
              <a:cs typeface="Roboto"/>
            </a:endParaRPr>
          </a:p>
          <a:p>
            <a:r>
              <a:rPr lang="fr-FR" sz="1200" b="1" i="1">
                <a:latin typeface="Roboto"/>
                <a:ea typeface="Roboto"/>
                <a:cs typeface="Roboto"/>
              </a:rPr>
              <a:t>Espace Arnaud Beltrame</a:t>
            </a:r>
          </a:p>
          <a:p>
            <a:r>
              <a:rPr lang="fr-FR" sz="1200">
                <a:latin typeface="Roboto"/>
                <a:ea typeface="Roboto"/>
                <a:cs typeface="Roboto"/>
              </a:rPr>
              <a:t>13h30-18h30</a:t>
            </a:r>
          </a:p>
          <a:p>
            <a:endParaRPr lang="fr-FR" sz="1200">
              <a:latin typeface="Roboto"/>
              <a:ea typeface="Roboto"/>
              <a:cs typeface="Roboto"/>
            </a:endParaRPr>
          </a:p>
          <a:p>
            <a:endParaRPr lang="fr-FR" sz="1200">
              <a:latin typeface="Roboto"/>
              <a:ea typeface="Roboto"/>
              <a:cs typeface="Roboto"/>
            </a:endParaRPr>
          </a:p>
          <a:p>
            <a:endParaRPr lang="fr-FR" sz="1200">
              <a:cs typeface="Roboto"/>
            </a:endParaRPr>
          </a:p>
          <a:p>
            <a:endParaRPr lang="fr-FR" sz="1200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Activité créative 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Crée table de Jeu </a:t>
            </a:r>
            <a:endParaRPr lang="fr-FR" sz="12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latin typeface="Roboto"/>
                <a:ea typeface="Roboto"/>
                <a:cs typeface="Roboto"/>
              </a:rPr>
              <a:t>Table hockey</a:t>
            </a:r>
            <a:endParaRPr lang="fr-FR" sz="12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1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solidFill>
                <a:schemeClr val="bg1"/>
              </a:solidFill>
              <a:cs typeface="Roboto" pitchFamily="2" charset="0"/>
            </a:endParaRPr>
          </a:p>
          <a:p>
            <a:pPr>
              <a:defRPr/>
            </a:pPr>
            <a:endParaRPr lang="fr-FR" sz="1200">
              <a:solidFill>
                <a:schemeClr val="bg1"/>
              </a:solidFill>
              <a:cs typeface="Roboto" pitchFamily="2" charset="0"/>
            </a:endParaRPr>
          </a:p>
          <a:p>
            <a:pPr>
              <a:defRPr/>
            </a:pPr>
            <a:endParaRPr lang="fr-FR" sz="1200">
              <a:solidFill>
                <a:schemeClr val="bg1"/>
              </a:solidFill>
              <a:cs typeface="Roboto" pitchFamily="2" charset="0"/>
            </a:endParaRPr>
          </a:p>
          <a:p>
            <a:pPr>
              <a:defRPr/>
            </a:pPr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F503BDB-B2E1-4413-AFA2-C01A65BD09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2778" y="1751788"/>
            <a:ext cx="1469367" cy="4458512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Île de loisirs de Buthiers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solidFill>
                  <a:srgbClr val="000000"/>
                </a:solidFill>
              </a:rPr>
              <a:t>Baignade </a:t>
            </a:r>
            <a:endParaRPr kumimoji="0"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FFFFFE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Rdv 9h30 à la Société Générale</a:t>
            </a: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Prévoir une tenue adaptée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Et un pique-nique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29C0EEA-A777-4696-A26F-0C4C8A5021A9}"/>
              </a:ext>
            </a:extLst>
          </p:cNvPr>
          <p:cNvSpPr txBox="1">
            <a:spLocks/>
          </p:cNvSpPr>
          <p:nvPr/>
        </p:nvSpPr>
        <p:spPr>
          <a:xfrm>
            <a:off x="192778" y="1"/>
            <a:ext cx="9726561" cy="94795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 sz="2400">
                <a:solidFill>
                  <a:srgbClr val="2F5597"/>
                </a:solidFill>
              </a:rPr>
              <a:t>Programme animation 15-17 ANS</a:t>
            </a:r>
          </a:p>
          <a:p>
            <a:r>
              <a:rPr lang="fr-FR" sz="2400">
                <a:solidFill>
                  <a:srgbClr val="2F5597"/>
                </a:solidFill>
                <a:latin typeface="The Bold Font"/>
              </a:rPr>
              <a:t>Vacances d’été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97858A-045C-35DE-5C7B-41F349135688}"/>
              </a:ext>
            </a:extLst>
          </p:cNvPr>
          <p:cNvSpPr/>
          <p:nvPr/>
        </p:nvSpPr>
        <p:spPr>
          <a:xfrm>
            <a:off x="179441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LUNDI  04 </a:t>
            </a:r>
            <a:r>
              <a:rPr lang="fr-FR" sz="1400">
                <a:solidFill>
                  <a:srgbClr val="FFFFFF"/>
                </a:solidFill>
                <a:latin typeface="The Bold Font"/>
              </a:rPr>
              <a:t>AOÛT</a:t>
            </a:r>
            <a:endParaRPr lang="fr-FR" sz="140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E8786A-ABBA-E7A6-6D5C-20964B841AF5}"/>
              </a:ext>
            </a:extLst>
          </p:cNvPr>
          <p:cNvSpPr/>
          <p:nvPr/>
        </p:nvSpPr>
        <p:spPr>
          <a:xfrm>
            <a:off x="1830184" y="1171272"/>
            <a:ext cx="1481051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MARDI 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05 AOÛT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2B482-C67B-9EAD-9C08-FB03CB9CE4FE}"/>
              </a:ext>
            </a:extLst>
          </p:cNvPr>
          <p:cNvSpPr/>
          <p:nvPr/>
        </p:nvSpPr>
        <p:spPr>
          <a:xfrm>
            <a:off x="3399238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MERCREDI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 06 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81263E-8739-BF6D-C5CA-4A283F4C4FAD}"/>
              </a:ext>
            </a:extLst>
          </p:cNvPr>
          <p:cNvSpPr/>
          <p:nvPr/>
        </p:nvSpPr>
        <p:spPr>
          <a:xfrm>
            <a:off x="5015346" y="1170433"/>
            <a:ext cx="1481050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JEUDI  07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AOÛT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98C1CF-EAF7-8D0F-2A7F-6640ED49E4CF}"/>
              </a:ext>
            </a:extLst>
          </p:cNvPr>
          <p:cNvSpPr/>
          <p:nvPr/>
        </p:nvSpPr>
        <p:spPr>
          <a:xfrm>
            <a:off x="6636995" y="1170432"/>
            <a:ext cx="1467913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VENDREDI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 08 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0244EF-F56C-E8CF-6E42-C45D164545EB}"/>
              </a:ext>
            </a:extLst>
          </p:cNvPr>
          <p:cNvSpPr/>
          <p:nvPr/>
        </p:nvSpPr>
        <p:spPr>
          <a:xfrm>
            <a:off x="8213643" y="1170432"/>
            <a:ext cx="1512916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SAMEDI  09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 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20" name="Explosion : 8 points 19">
            <a:extLst>
              <a:ext uri="{FF2B5EF4-FFF2-40B4-BE49-F238E27FC236}">
                <a16:creationId xmlns:a16="http://schemas.microsoft.com/office/drawing/2014/main" id="{C8C529FA-F916-0E7A-7B1F-A1266E4A03E7}"/>
              </a:ext>
            </a:extLst>
          </p:cNvPr>
          <p:cNvSpPr/>
          <p:nvPr/>
        </p:nvSpPr>
        <p:spPr>
          <a:xfrm>
            <a:off x="6778423" y="3976988"/>
            <a:ext cx="1040917" cy="887418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SORTIE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2376607-0360-47AB-57B1-22D6D278D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3" y="196147"/>
            <a:ext cx="1860993" cy="703677"/>
          </a:xfrm>
          <a:prstGeom prst="rect">
            <a:avLst/>
          </a:prstGeom>
        </p:spPr>
      </p:pic>
      <p:pic>
        <p:nvPicPr>
          <p:cNvPr id="22" name="Image 21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51E20C0F-B523-3081-F795-F5A7D57E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1" y="171166"/>
            <a:ext cx="1906224" cy="70785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E25C42BB-BBBB-B310-6C7F-2275EB0625FF}"/>
              </a:ext>
            </a:extLst>
          </p:cNvPr>
          <p:cNvSpPr/>
          <p:nvPr/>
        </p:nvSpPr>
        <p:spPr>
          <a:xfrm>
            <a:off x="1918917" y="7082727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14AD396-A6BA-5E98-EA71-08085341F412}"/>
              </a:ext>
            </a:extLst>
          </p:cNvPr>
          <p:cNvSpPr/>
          <p:nvPr/>
        </p:nvSpPr>
        <p:spPr>
          <a:xfrm>
            <a:off x="2786932" y="709010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DDA2B4D-0B2E-86EA-EF22-2B181C09E0D9}"/>
              </a:ext>
            </a:extLst>
          </p:cNvPr>
          <p:cNvSpPr/>
          <p:nvPr/>
        </p:nvSpPr>
        <p:spPr>
          <a:xfrm>
            <a:off x="349031" y="708044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7FD5F6C-7B18-B0C2-D2D6-6CA1876202A0}"/>
              </a:ext>
            </a:extLst>
          </p:cNvPr>
          <p:cNvSpPr/>
          <p:nvPr/>
        </p:nvSpPr>
        <p:spPr>
          <a:xfrm>
            <a:off x="364910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8A3C230-93DC-EEA8-5731-6FA94CCD161E}"/>
              </a:ext>
            </a:extLst>
          </p:cNvPr>
          <p:cNvSpPr/>
          <p:nvPr/>
        </p:nvSpPr>
        <p:spPr>
          <a:xfrm>
            <a:off x="5138885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9635DD0-7ACF-7667-A3E7-F8FDB2AFF7F7}"/>
              </a:ext>
            </a:extLst>
          </p:cNvPr>
          <p:cNvSpPr/>
          <p:nvPr/>
        </p:nvSpPr>
        <p:spPr>
          <a:xfrm>
            <a:off x="674426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F91A3F6-3A3B-EC25-34A3-DD599A19036A}"/>
              </a:ext>
            </a:extLst>
          </p:cNvPr>
          <p:cNvSpPr/>
          <p:nvPr/>
        </p:nvSpPr>
        <p:spPr>
          <a:xfrm>
            <a:off x="8458154" y="708044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0FA6280-E2AA-0BCA-A7FD-7535B496F707}"/>
              </a:ext>
            </a:extLst>
          </p:cNvPr>
          <p:cNvSpPr/>
          <p:nvPr/>
        </p:nvSpPr>
        <p:spPr>
          <a:xfrm>
            <a:off x="2426709" y="7089491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E3B3F6A-AD48-1A7C-51ED-F12CD35167B0}"/>
              </a:ext>
            </a:extLst>
          </p:cNvPr>
          <p:cNvSpPr/>
          <p:nvPr/>
        </p:nvSpPr>
        <p:spPr>
          <a:xfrm>
            <a:off x="4077696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7206A1B5-E32A-B823-C826-114EC2FCCCE0}"/>
              </a:ext>
            </a:extLst>
          </p:cNvPr>
          <p:cNvSpPr/>
          <p:nvPr/>
        </p:nvSpPr>
        <p:spPr>
          <a:xfrm>
            <a:off x="5584683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CE0FB395-07CC-92F2-EE14-920AACA034AF}"/>
              </a:ext>
            </a:extLst>
          </p:cNvPr>
          <p:cNvSpPr/>
          <p:nvPr/>
        </p:nvSpPr>
        <p:spPr>
          <a:xfrm>
            <a:off x="7113951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BECAE13-59C4-523D-72F4-B8EE6311793C}"/>
              </a:ext>
            </a:extLst>
          </p:cNvPr>
          <p:cNvSpPr/>
          <p:nvPr/>
        </p:nvSpPr>
        <p:spPr>
          <a:xfrm>
            <a:off x="4413742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9292DEB-4D0F-F3F0-F878-D4772DB060BE}"/>
              </a:ext>
            </a:extLst>
          </p:cNvPr>
          <p:cNvSpPr/>
          <p:nvPr/>
        </p:nvSpPr>
        <p:spPr>
          <a:xfrm>
            <a:off x="8867337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7FC40E6-CB1D-6435-3430-2179FEB60A57}"/>
              </a:ext>
            </a:extLst>
          </p:cNvPr>
          <p:cNvSpPr/>
          <p:nvPr/>
        </p:nvSpPr>
        <p:spPr>
          <a:xfrm>
            <a:off x="828226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291CB213-D1EF-51C5-AC82-A8D550FF64E2}"/>
              </a:ext>
            </a:extLst>
          </p:cNvPr>
          <p:cNvSpPr/>
          <p:nvPr/>
        </p:nvSpPr>
        <p:spPr>
          <a:xfrm>
            <a:off x="7549520" y="708777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A38C94DB-3347-36E3-9925-15F1FEB6E0D1}"/>
              </a:ext>
            </a:extLst>
          </p:cNvPr>
          <p:cNvSpPr txBox="1">
            <a:spLocks/>
          </p:cNvSpPr>
          <p:nvPr/>
        </p:nvSpPr>
        <p:spPr>
          <a:xfrm>
            <a:off x="6622494" y="1759801"/>
            <a:ext cx="1512916" cy="44529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Jeu collectif </a:t>
            </a:r>
          </a:p>
          <a:p>
            <a:pPr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Les olympiades </a:t>
            </a:r>
            <a:endParaRPr lang="fr-FR" sz="120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Goûter partagé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 b="1"/>
          </a:p>
          <a:p>
            <a:pPr>
              <a:defRPr/>
            </a:pPr>
            <a:endParaRPr lang="fr-FR" sz="1200" b="1"/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46A70DF-150D-F5D8-B7EE-7DC9A3B9CBA5}"/>
              </a:ext>
            </a:extLst>
          </p:cNvPr>
          <p:cNvSpPr txBox="1">
            <a:spLocks/>
          </p:cNvSpPr>
          <p:nvPr/>
        </p:nvSpPr>
        <p:spPr>
          <a:xfrm>
            <a:off x="14651503" y="1661397"/>
            <a:ext cx="1512916" cy="44529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</p:txBody>
      </p:sp>
      <p:sp>
        <p:nvSpPr>
          <p:cNvPr id="14" name="Explosion : 8 points 13">
            <a:extLst>
              <a:ext uri="{FF2B5EF4-FFF2-40B4-BE49-F238E27FC236}">
                <a16:creationId xmlns:a16="http://schemas.microsoft.com/office/drawing/2014/main" id="{7005F555-5CC4-3D0D-FFF2-79C8D367F941}"/>
              </a:ext>
            </a:extLst>
          </p:cNvPr>
          <p:cNvSpPr/>
          <p:nvPr/>
        </p:nvSpPr>
        <p:spPr>
          <a:xfrm>
            <a:off x="5268622" y="3295859"/>
            <a:ext cx="999328" cy="592853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The Bold Font" pitchFamily="2" charset="0"/>
                <a:ea typeface="Roboto" panose="02000000000000000000" pitchFamily="2" charset="0"/>
              </a:rPr>
              <a:t>SORTIE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9ED0516F-A588-E11D-7F73-C0989A93F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60" y="2529315"/>
            <a:ext cx="999831" cy="67061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B0D1FDFB-F4F2-030E-CD80-F1862A71D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917" y="3641679"/>
            <a:ext cx="99983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3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43ABD-80A2-C117-DD16-A56A339CF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D35F2B6-2921-8E22-26CF-77F5EB2A3B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3305" y="1752822"/>
            <a:ext cx="1431701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>
                <a:latin typeface="Roboto"/>
                <a:ea typeface="Roboto"/>
                <a:cs typeface="Roboto"/>
              </a:rPr>
              <a:t>14h-19h30</a:t>
            </a: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b="1">
                <a:latin typeface="Roboto"/>
                <a:ea typeface="Roboto"/>
                <a:cs typeface="Roboto"/>
              </a:rPr>
              <a:t>Activité créative </a:t>
            </a:r>
          </a:p>
          <a:p>
            <a:r>
              <a:rPr lang="fr-FR" sz="1200">
                <a:solidFill>
                  <a:srgbClr val="000000"/>
                </a:solidFill>
                <a:latin typeface="Roboto"/>
                <a:ea typeface="Roboto"/>
              </a:rPr>
              <a:t>Cadre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 sablier</a:t>
            </a:r>
            <a:endParaRPr lang="fr-FR" sz="1300">
              <a:cs typeface="Roboto" pitchFamily="2" charset="0"/>
            </a:endParaRPr>
          </a:p>
          <a:p>
            <a:endParaRPr lang="fr-FR" sz="1200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Aquapark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kumimoji="0" lang="fr-FR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Rdv 9h30 à la Société Générale</a:t>
            </a: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Et un pique-nique</a:t>
            </a:r>
            <a:endParaRPr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25909C-9CC0-3AA6-AF46-6B7BACDF4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6239" y="1752804"/>
            <a:ext cx="1486790" cy="445747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</a:p>
          <a:p>
            <a:endParaRPr lang="fr-FR" sz="1200" i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r>
              <a:rPr lang="fr-FR" sz="1200" b="1">
                <a:latin typeface="Roboto"/>
                <a:ea typeface="Roboto"/>
                <a:cs typeface="Roboto"/>
              </a:rPr>
              <a:t>Activité culinaire </a:t>
            </a:r>
          </a:p>
          <a:p>
            <a:r>
              <a:rPr lang="fr-FR" sz="1200">
                <a:latin typeface="Roboto"/>
                <a:ea typeface="Roboto"/>
                <a:cs typeface="Roboto"/>
              </a:rPr>
              <a:t>Crêpe party</a:t>
            </a:r>
            <a:endParaRPr lang="fr-FR" sz="1200" b="1" i="1">
              <a:latin typeface="Roboto"/>
              <a:ea typeface="Roboto"/>
              <a:cs typeface="Roboto"/>
            </a:endParaRPr>
          </a:p>
          <a:p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200" b="1" i="1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Foot en salle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17h–19h30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Gymnase Ladoumègue</a:t>
            </a:r>
            <a:endParaRPr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100">
              <a:solidFill>
                <a:schemeClr val="bg1"/>
              </a:solidFill>
              <a:cs typeface="Roboto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456EC7-0F3F-55D1-7AE5-371AB2CDDC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4262" y="1748249"/>
            <a:ext cx="1512916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3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b="1">
                <a:latin typeface="Roboto"/>
                <a:ea typeface="Roboto"/>
                <a:cs typeface="Roboto"/>
              </a:rPr>
              <a:t>Jardin du Luxembourg</a:t>
            </a: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>
                <a:latin typeface="Roboto"/>
                <a:ea typeface="Roboto"/>
                <a:cs typeface="Roboto"/>
              </a:rPr>
              <a:t>Patate troc</a:t>
            </a: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/>
          </a:p>
          <a:p>
            <a:pPr>
              <a:defRPr/>
            </a:pPr>
            <a:r>
              <a:rPr kumimoji="0" lang="fr-FR" sz="130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Rdv 13h30 à la gare de Juvisy-sur-Orge</a:t>
            </a:r>
            <a:endParaRPr lang="fr-FR" sz="1300" i="1">
              <a:cs typeface="Roboto" pitchFamily="2" charset="0"/>
            </a:endParaRPr>
          </a:p>
          <a:p>
            <a:pPr>
              <a:defRPr/>
            </a:pPr>
            <a:endParaRPr lang="fr-FR" sz="1300" b="1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Prévoir une tenue adaptée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Et un pique-nique</a:t>
            </a: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4866BA-A315-ED3E-9942-BD94656C17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2284" y="1752801"/>
            <a:ext cx="1512916" cy="4452926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1791FF1-FE8B-382C-FC64-B170CDD81C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5146" y="1769529"/>
            <a:ext cx="1512916" cy="4452924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 anchorCtr="0">
            <a:normAutofit/>
          </a:bodyPr>
          <a:lstStyle/>
          <a:p>
            <a:r>
              <a:rPr lang="fr-FR" sz="1200" b="1">
                <a:latin typeface="Roboto"/>
                <a:ea typeface="Roboto"/>
                <a:cs typeface="Roboto"/>
              </a:rPr>
              <a:t>Ouverture </a:t>
            </a:r>
            <a:endParaRPr lang="fr-FR" sz="1200">
              <a:latin typeface="Roboto"/>
              <a:ea typeface="Roboto"/>
              <a:cs typeface="Roboto"/>
            </a:endParaRPr>
          </a:p>
          <a:p>
            <a:r>
              <a:rPr lang="fr-FR" sz="1200" b="1" i="1">
                <a:latin typeface="Roboto"/>
                <a:ea typeface="Roboto"/>
                <a:cs typeface="Roboto"/>
              </a:rPr>
              <a:t>Espace Arnaud Beltrame</a:t>
            </a:r>
          </a:p>
          <a:p>
            <a:r>
              <a:rPr lang="fr-FR" sz="1200">
                <a:latin typeface="Roboto"/>
                <a:ea typeface="Roboto"/>
                <a:cs typeface="Roboto"/>
              </a:rPr>
              <a:t>13h30-18h30</a:t>
            </a:r>
          </a:p>
          <a:p>
            <a:endParaRPr lang="fr-FR" sz="1200">
              <a:latin typeface="Roboto"/>
              <a:ea typeface="Roboto"/>
              <a:cs typeface="Roboto"/>
            </a:endParaRPr>
          </a:p>
          <a:p>
            <a:endParaRPr lang="fr-FR" sz="1200">
              <a:cs typeface="Roboto"/>
            </a:endParaRPr>
          </a:p>
          <a:p>
            <a:pPr>
              <a:defRPr/>
            </a:pPr>
            <a:br>
              <a:rPr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itchFamily="2" charset="0"/>
                <a:ea typeface="Roboto" pitchFamily="2" charset="0"/>
              </a:rPr>
            </a:b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>
              <a:defRPr/>
            </a:pPr>
            <a:endParaRPr lang="fr-FR" sz="1200" b="1" i="1">
              <a:solidFill>
                <a:srgbClr val="000000"/>
              </a:solidFill>
            </a:endParaRPr>
          </a:p>
          <a:p>
            <a:pPr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créative </a:t>
            </a:r>
            <a:br>
              <a:rPr lang="fr-FR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</a:b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La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bannière de Beltrame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solidFill>
                <a:schemeClr val="bg1"/>
              </a:solidFill>
              <a:cs typeface="Roboto" pitchFamily="2" charset="0"/>
            </a:endParaRPr>
          </a:p>
          <a:p>
            <a:pPr>
              <a:defRPr/>
            </a:pPr>
            <a:endParaRPr lang="fr-FR" sz="1200">
              <a:solidFill>
                <a:schemeClr val="bg1"/>
              </a:solidFill>
              <a:cs typeface="Roboto" pitchFamily="2" charset="0"/>
            </a:endParaRPr>
          </a:p>
          <a:p>
            <a:pPr>
              <a:defRPr/>
            </a:pPr>
            <a:endParaRPr lang="fr-FR" sz="1200">
              <a:solidFill>
                <a:schemeClr val="bg1"/>
              </a:solidFill>
              <a:cs typeface="Roboto" pitchFamily="2" charset="0"/>
            </a:endParaRPr>
          </a:p>
          <a:p>
            <a:pPr>
              <a:defRPr/>
            </a:pPr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A78E3E-A5DA-B5B2-104D-CB7ECA8991B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2778" y="1751788"/>
            <a:ext cx="1469367" cy="4458512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créative </a:t>
            </a:r>
            <a:br>
              <a:rPr lang="fr-FR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</a:b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La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bannière de Rossif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1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Activité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sportive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Tournoi de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Tennis de table </a:t>
            </a:r>
            <a:endParaRPr lang="fr-FR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FFFFFE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4824750-B3EE-9B41-2D57-F43BBF0963C5}"/>
              </a:ext>
            </a:extLst>
          </p:cNvPr>
          <p:cNvSpPr txBox="1">
            <a:spLocks/>
          </p:cNvSpPr>
          <p:nvPr/>
        </p:nvSpPr>
        <p:spPr>
          <a:xfrm>
            <a:off x="192778" y="1"/>
            <a:ext cx="9726561" cy="94795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 sz="2400">
                <a:solidFill>
                  <a:srgbClr val="2F5597"/>
                </a:solidFill>
              </a:rPr>
              <a:t>Programme animation 15-17 ANS</a:t>
            </a:r>
          </a:p>
          <a:p>
            <a:r>
              <a:rPr lang="fr-FR" sz="2400">
                <a:solidFill>
                  <a:srgbClr val="2F5597"/>
                </a:solidFill>
                <a:latin typeface="The Bold Font"/>
              </a:rPr>
              <a:t>Vacances d’été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9BDAC1-6FE3-65D9-3655-5C3377BDDBCA}"/>
              </a:ext>
            </a:extLst>
          </p:cNvPr>
          <p:cNvSpPr/>
          <p:nvPr/>
        </p:nvSpPr>
        <p:spPr>
          <a:xfrm>
            <a:off x="179441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LUNDI 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11 AOÛT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4048CE-E6EE-BF8E-1983-83481189F370}"/>
              </a:ext>
            </a:extLst>
          </p:cNvPr>
          <p:cNvSpPr/>
          <p:nvPr/>
        </p:nvSpPr>
        <p:spPr>
          <a:xfrm>
            <a:off x="1830184" y="1171272"/>
            <a:ext cx="1481051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MARDI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12 AOÛT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36C6AA-0625-977E-622C-08A5E8F28A8C}"/>
              </a:ext>
            </a:extLst>
          </p:cNvPr>
          <p:cNvSpPr/>
          <p:nvPr/>
        </p:nvSpPr>
        <p:spPr>
          <a:xfrm>
            <a:off x="3399238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MERCREDI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13 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392337-8484-78B6-B1DA-EFE7A8B425F2}"/>
              </a:ext>
            </a:extLst>
          </p:cNvPr>
          <p:cNvSpPr/>
          <p:nvPr/>
        </p:nvSpPr>
        <p:spPr>
          <a:xfrm>
            <a:off x="5015346" y="1170433"/>
            <a:ext cx="1481050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JEUDI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14 AOÛT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76D13D-E38B-1C37-7295-2767C397A722}"/>
              </a:ext>
            </a:extLst>
          </p:cNvPr>
          <p:cNvSpPr/>
          <p:nvPr/>
        </p:nvSpPr>
        <p:spPr>
          <a:xfrm>
            <a:off x="6636995" y="1170432"/>
            <a:ext cx="1467913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VENDREDI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15 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2373A9-F84D-D775-658C-5FF747AD9E0E}"/>
              </a:ext>
            </a:extLst>
          </p:cNvPr>
          <p:cNvSpPr/>
          <p:nvPr/>
        </p:nvSpPr>
        <p:spPr>
          <a:xfrm>
            <a:off x="8213643" y="1170432"/>
            <a:ext cx="1512916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SAMEDI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16 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20" name="Explosion : 8 points 19">
            <a:extLst>
              <a:ext uri="{FF2B5EF4-FFF2-40B4-BE49-F238E27FC236}">
                <a16:creationId xmlns:a16="http://schemas.microsoft.com/office/drawing/2014/main" id="{109E6123-4704-987A-152F-4EB6AA119B26}"/>
              </a:ext>
            </a:extLst>
          </p:cNvPr>
          <p:cNvSpPr/>
          <p:nvPr/>
        </p:nvSpPr>
        <p:spPr>
          <a:xfrm>
            <a:off x="6778423" y="3976988"/>
            <a:ext cx="1040917" cy="887418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SORTIE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B5386E9-E363-8210-3934-7A1B3C87C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3" y="196147"/>
            <a:ext cx="1860993" cy="703677"/>
          </a:xfrm>
          <a:prstGeom prst="rect">
            <a:avLst/>
          </a:prstGeom>
        </p:spPr>
      </p:pic>
      <p:pic>
        <p:nvPicPr>
          <p:cNvPr id="22" name="Image 21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3E8F09CA-E333-A47A-5871-180E2C2C3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1" y="171166"/>
            <a:ext cx="1906224" cy="70785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49C2C85B-99DF-D91F-0FFB-7899EF0CE751}"/>
              </a:ext>
            </a:extLst>
          </p:cNvPr>
          <p:cNvSpPr/>
          <p:nvPr/>
        </p:nvSpPr>
        <p:spPr>
          <a:xfrm>
            <a:off x="1918917" y="7082727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1A51EE1-72FC-B731-F68B-BD5A183084E4}"/>
              </a:ext>
            </a:extLst>
          </p:cNvPr>
          <p:cNvSpPr/>
          <p:nvPr/>
        </p:nvSpPr>
        <p:spPr>
          <a:xfrm>
            <a:off x="2786932" y="709010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F83DE33-CA65-2A94-0E59-B3F4CDEEA182}"/>
              </a:ext>
            </a:extLst>
          </p:cNvPr>
          <p:cNvSpPr/>
          <p:nvPr/>
        </p:nvSpPr>
        <p:spPr>
          <a:xfrm>
            <a:off x="349031" y="708044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1080735-03F8-E9A3-3804-0A6327FE9DB4}"/>
              </a:ext>
            </a:extLst>
          </p:cNvPr>
          <p:cNvSpPr/>
          <p:nvPr/>
        </p:nvSpPr>
        <p:spPr>
          <a:xfrm>
            <a:off x="364910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5E44DDA-485C-2B2D-8C76-C460A51704FD}"/>
              </a:ext>
            </a:extLst>
          </p:cNvPr>
          <p:cNvSpPr/>
          <p:nvPr/>
        </p:nvSpPr>
        <p:spPr>
          <a:xfrm>
            <a:off x="5138885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23F9581-869E-049A-1A6B-36EDF09F9DD9}"/>
              </a:ext>
            </a:extLst>
          </p:cNvPr>
          <p:cNvSpPr/>
          <p:nvPr/>
        </p:nvSpPr>
        <p:spPr>
          <a:xfrm>
            <a:off x="674426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774C3D5-1A57-C0F0-E855-02F7E63A4740}"/>
              </a:ext>
            </a:extLst>
          </p:cNvPr>
          <p:cNvSpPr/>
          <p:nvPr/>
        </p:nvSpPr>
        <p:spPr>
          <a:xfrm>
            <a:off x="8458154" y="708044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D359C3C-9F0F-67D9-4D09-27926BD00DB2}"/>
              </a:ext>
            </a:extLst>
          </p:cNvPr>
          <p:cNvSpPr/>
          <p:nvPr/>
        </p:nvSpPr>
        <p:spPr>
          <a:xfrm>
            <a:off x="2426709" y="7089491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EAB85CD-DA64-5682-1704-4795BCDC5343}"/>
              </a:ext>
            </a:extLst>
          </p:cNvPr>
          <p:cNvSpPr/>
          <p:nvPr/>
        </p:nvSpPr>
        <p:spPr>
          <a:xfrm>
            <a:off x="4077696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9003AE26-8E01-1CD0-2393-DA61C410099E}"/>
              </a:ext>
            </a:extLst>
          </p:cNvPr>
          <p:cNvSpPr/>
          <p:nvPr/>
        </p:nvSpPr>
        <p:spPr>
          <a:xfrm>
            <a:off x="5584683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F564EE2-E62C-1129-A5BF-DE1125013664}"/>
              </a:ext>
            </a:extLst>
          </p:cNvPr>
          <p:cNvSpPr/>
          <p:nvPr/>
        </p:nvSpPr>
        <p:spPr>
          <a:xfrm>
            <a:off x="7113951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A475B309-EC9C-9946-BDF7-7E68F7623933}"/>
              </a:ext>
            </a:extLst>
          </p:cNvPr>
          <p:cNvSpPr/>
          <p:nvPr/>
        </p:nvSpPr>
        <p:spPr>
          <a:xfrm>
            <a:off x="4413742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C92D69E6-A81B-E050-6815-2E232103EDE1}"/>
              </a:ext>
            </a:extLst>
          </p:cNvPr>
          <p:cNvSpPr/>
          <p:nvPr/>
        </p:nvSpPr>
        <p:spPr>
          <a:xfrm>
            <a:off x="8867337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234A07D-58A3-7AA8-8865-DE6DD5FABC2A}"/>
              </a:ext>
            </a:extLst>
          </p:cNvPr>
          <p:cNvSpPr/>
          <p:nvPr/>
        </p:nvSpPr>
        <p:spPr>
          <a:xfrm>
            <a:off x="828226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3A24069F-A5D6-044E-FE23-AB7FC161B95A}"/>
              </a:ext>
            </a:extLst>
          </p:cNvPr>
          <p:cNvSpPr/>
          <p:nvPr/>
        </p:nvSpPr>
        <p:spPr>
          <a:xfrm>
            <a:off x="7549520" y="708777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B1491E5-1E6A-36A5-A516-EA11FA5E1CFC}"/>
              </a:ext>
            </a:extLst>
          </p:cNvPr>
          <p:cNvSpPr txBox="1">
            <a:spLocks/>
          </p:cNvSpPr>
          <p:nvPr/>
        </p:nvSpPr>
        <p:spPr>
          <a:xfrm>
            <a:off x="6622494" y="1759801"/>
            <a:ext cx="1512916" cy="44529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/>
          </a:p>
          <a:p>
            <a:pPr>
              <a:defRPr/>
            </a:pPr>
            <a:endParaRPr lang="fr-FR" sz="1200" b="1"/>
          </a:p>
          <a:p>
            <a:pPr>
              <a:defRPr/>
            </a:pPr>
            <a:endParaRPr lang="fr-FR" sz="1200" b="1"/>
          </a:p>
          <a:p>
            <a:pPr>
              <a:defRPr/>
            </a:pPr>
            <a:endParaRPr lang="fr-FR" sz="1200" b="1"/>
          </a:p>
          <a:p>
            <a:pPr>
              <a:defRPr/>
            </a:pPr>
            <a:r>
              <a:rPr lang="fr-FR" sz="1600" b="1">
                <a:latin typeface="Roboto"/>
                <a:ea typeface="Roboto"/>
                <a:cs typeface="Roboto"/>
              </a:rPr>
              <a:t>FÉRIÉ</a:t>
            </a:r>
            <a:endParaRPr lang="fr-FR" sz="1600" b="1">
              <a:cs typeface="Roboto"/>
            </a:endParaRPr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5DF3A0C-7D81-283E-014F-026166959C21}"/>
              </a:ext>
            </a:extLst>
          </p:cNvPr>
          <p:cNvSpPr txBox="1">
            <a:spLocks/>
          </p:cNvSpPr>
          <p:nvPr/>
        </p:nvSpPr>
        <p:spPr>
          <a:xfrm>
            <a:off x="14651503" y="1661397"/>
            <a:ext cx="1512916" cy="44529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E8180503-22CF-DE5A-276D-9AFAD2369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548" y="3379678"/>
            <a:ext cx="999831" cy="59731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6751A9-2F0D-BE86-F6CC-9EE98061E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885" y="2763298"/>
            <a:ext cx="999831" cy="78925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A47086E-DC59-D2F4-8F98-4F42BC20787C}"/>
              </a:ext>
            </a:extLst>
          </p:cNvPr>
          <p:cNvSpPr txBox="1"/>
          <p:nvPr/>
        </p:nvSpPr>
        <p:spPr>
          <a:xfrm flipH="1">
            <a:off x="8042694" y="2686873"/>
            <a:ext cx="170536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  Activité d’expression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Stop the bus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8193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120F2-0067-3AAD-9781-19E7C316D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D514D44-1090-4A6B-636B-2E8567EE1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3305" y="1752822"/>
            <a:ext cx="1431701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>
                <a:latin typeface="Roboto"/>
                <a:ea typeface="Roboto"/>
                <a:cs typeface="Roboto"/>
              </a:rPr>
              <a:t>14h-19h30</a:t>
            </a: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br>
              <a:rPr lang="fr-FR" sz="1200">
                <a:latin typeface="Roboto"/>
                <a:ea typeface="Roboto"/>
              </a:rPr>
            </a:b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créative </a:t>
            </a:r>
            <a:endParaRPr lang="fr-FR">
              <a:latin typeface="Roboto"/>
              <a:ea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Jeux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de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société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endParaRPr lang="fr-FR" sz="1200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B68C4B-DDCF-1F84-39DA-1E29E2690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6239" y="1752804"/>
            <a:ext cx="1486790" cy="445747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</a:p>
          <a:p>
            <a:endParaRPr lang="fr-FR" sz="1200" i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r>
              <a:rPr lang="fr-FR" sz="1200" b="1">
                <a:cs typeface="Roboto"/>
              </a:rPr>
              <a:t>Activité culinaire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Les gâteaux dans toutes leurs formes </a:t>
            </a:r>
          </a:p>
          <a:p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200" b="1" i="1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Foot en salle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17h–19h30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Gymnase Ladoumègue</a:t>
            </a:r>
          </a:p>
          <a:p>
            <a:endParaRPr lang="fr-FR" sz="1200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Prévoir une tenue adaptée</a:t>
            </a:r>
          </a:p>
          <a:p>
            <a:endParaRPr lang="fr-FR" sz="1100">
              <a:solidFill>
                <a:schemeClr val="bg1"/>
              </a:solidFill>
              <a:cs typeface="Roboto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1BCE7A-4EDB-98C4-B1E4-6DF53D313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4262" y="1748249"/>
            <a:ext cx="1512916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3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3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3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br>
              <a:rPr kumimoji="0" lang="fr-F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</a:br>
            <a:endParaRPr kumimoji="0" lang="fr-FR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 </a:t>
            </a:r>
            <a:r>
              <a:rPr lang="fr-FR" sz="1200" b="1">
                <a:solidFill>
                  <a:srgbClr val="000000"/>
                </a:solidFill>
                <a:latin typeface="Roboto"/>
                <a:ea typeface="Roboto"/>
              </a:rPr>
              <a:t>P</a:t>
            </a:r>
            <a:r>
              <a:rPr kumimoji="0" lang="fr-FR" sz="1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ort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aux cerises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sportive</a:t>
            </a: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sz="1200" b="1"/>
              <a:t>Laser tag</a:t>
            </a:r>
          </a:p>
          <a:p>
            <a:pPr>
              <a:defRPr/>
            </a:pPr>
            <a:endParaRPr lang="fr-FR" sz="1200" b="1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Rdv 13h30 à la gare de Juvisy-sur-Orge</a:t>
            </a: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Prévoir une tenue adaptée</a:t>
            </a:r>
          </a:p>
          <a:p>
            <a:pPr>
              <a:defRPr/>
            </a:pPr>
            <a:endParaRPr lang="fr-FR" sz="1700" b="1"/>
          </a:p>
          <a:p>
            <a:pPr>
              <a:defRPr/>
            </a:pPr>
            <a:endParaRPr lang="fr-FR" sz="1700" b="1"/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3C4140-372D-74CF-D4E1-D7EFBB21A8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2284" y="1752801"/>
            <a:ext cx="1512916" cy="4452926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5EBA329-455E-9690-8371-A4A3179BF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5146" y="1769529"/>
            <a:ext cx="1512916" cy="4452924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 anchorCtr="0">
            <a:normAutofit/>
          </a:bodyPr>
          <a:lstStyle/>
          <a:p>
            <a:r>
              <a:rPr lang="fr-FR" sz="1200" b="1">
                <a:latin typeface="Roboto"/>
                <a:ea typeface="Roboto"/>
                <a:cs typeface="Roboto"/>
              </a:rPr>
              <a:t>Ouverture </a:t>
            </a:r>
            <a:endParaRPr lang="fr-FR" sz="1200">
              <a:latin typeface="Roboto"/>
              <a:ea typeface="Roboto"/>
              <a:cs typeface="Roboto"/>
            </a:endParaRPr>
          </a:p>
          <a:p>
            <a:r>
              <a:rPr lang="fr-FR" sz="1200" b="1" i="1">
                <a:latin typeface="Roboto"/>
                <a:ea typeface="Roboto"/>
                <a:cs typeface="Roboto"/>
              </a:rPr>
              <a:t>Espace Arnaud Beltrame</a:t>
            </a:r>
          </a:p>
          <a:p>
            <a:r>
              <a:rPr lang="fr-FR" sz="1200" err="1">
                <a:latin typeface="Roboto"/>
                <a:ea typeface="Roboto"/>
                <a:cs typeface="Roboto"/>
              </a:rPr>
              <a:t>13h30-18h30</a:t>
            </a:r>
            <a:endParaRPr lang="fr-FR" sz="1200">
              <a:latin typeface="Roboto"/>
              <a:ea typeface="Roboto"/>
              <a:cs typeface="Roboto"/>
            </a:endParaRPr>
          </a:p>
          <a:p>
            <a:endParaRPr lang="fr-FR" sz="120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>
                <a:latin typeface="Roboto"/>
                <a:ea typeface="Roboto"/>
                <a:cs typeface="Roboto"/>
              </a:rPr>
              <a:t>Activité d’expression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latin typeface="Roboto"/>
                <a:ea typeface="Roboto"/>
                <a:cs typeface="Roboto"/>
              </a:rPr>
              <a:t>Match d’impro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0DCF-011C-7C67-360F-B7FDF416AC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2778" y="1751788"/>
            <a:ext cx="1469367" cy="4458512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d’expression </a:t>
            </a:r>
            <a:endParaRPr lang="fr-FR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Blind test Karaoké </a:t>
            </a:r>
            <a:endParaRPr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30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3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Battle</a:t>
            </a: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duo solo </a:t>
            </a:r>
            <a:endParaRPr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3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Just</a:t>
            </a: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danse </a:t>
            </a:r>
            <a:endParaRPr kumimoji="0" lang="fr-FR" sz="13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Jeu collectif</a:t>
            </a:r>
            <a:endParaRPr lang="fr-FR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Le killer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FFFFFE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 sz="13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F2A5D52-7EB6-EE1B-ADE2-E040B46F1192}"/>
              </a:ext>
            </a:extLst>
          </p:cNvPr>
          <p:cNvSpPr txBox="1">
            <a:spLocks/>
          </p:cNvSpPr>
          <p:nvPr/>
        </p:nvSpPr>
        <p:spPr>
          <a:xfrm>
            <a:off x="192778" y="1"/>
            <a:ext cx="9726561" cy="94795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 sz="2400">
                <a:solidFill>
                  <a:srgbClr val="2F5597"/>
                </a:solidFill>
              </a:rPr>
              <a:t>Programme animation 15-17 ANS</a:t>
            </a:r>
          </a:p>
          <a:p>
            <a:r>
              <a:rPr lang="fr-FR" sz="2400">
                <a:solidFill>
                  <a:srgbClr val="2F5597"/>
                </a:solidFill>
                <a:latin typeface="The Bold Font"/>
              </a:rPr>
              <a:t>Vacances d’été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EFC65D-8BB0-ED06-E12E-6CA2C874F98B}"/>
              </a:ext>
            </a:extLst>
          </p:cNvPr>
          <p:cNvSpPr/>
          <p:nvPr/>
        </p:nvSpPr>
        <p:spPr>
          <a:xfrm>
            <a:off x="179441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LUNDI 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18 AOÛT</a:t>
            </a:r>
            <a:endParaRPr lang="fr-FR" sz="140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B09F70-9D57-F313-DCA4-E52088D03962}"/>
              </a:ext>
            </a:extLst>
          </p:cNvPr>
          <p:cNvSpPr/>
          <p:nvPr/>
        </p:nvSpPr>
        <p:spPr>
          <a:xfrm>
            <a:off x="1830184" y="1171272"/>
            <a:ext cx="1481051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MARDI 19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 AOÛT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131BC-12CC-26EB-191C-D18E6AD97539}"/>
              </a:ext>
            </a:extLst>
          </p:cNvPr>
          <p:cNvSpPr/>
          <p:nvPr/>
        </p:nvSpPr>
        <p:spPr>
          <a:xfrm>
            <a:off x="3399238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MERCREDI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20 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F06AA6-BA77-C6B8-55AB-592B7E6D66BC}"/>
              </a:ext>
            </a:extLst>
          </p:cNvPr>
          <p:cNvSpPr/>
          <p:nvPr/>
        </p:nvSpPr>
        <p:spPr>
          <a:xfrm>
            <a:off x="5015346" y="1170433"/>
            <a:ext cx="1481050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JEUDI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21 AOÛT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7D694F-6718-E5BA-5A71-93EFAAB43975}"/>
              </a:ext>
            </a:extLst>
          </p:cNvPr>
          <p:cNvSpPr/>
          <p:nvPr/>
        </p:nvSpPr>
        <p:spPr>
          <a:xfrm>
            <a:off x="6636995" y="1170432"/>
            <a:ext cx="1467913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VENDREDI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22 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6FBF75-06ED-FDC2-E62C-EF5A9A5B5594}"/>
              </a:ext>
            </a:extLst>
          </p:cNvPr>
          <p:cNvSpPr/>
          <p:nvPr/>
        </p:nvSpPr>
        <p:spPr>
          <a:xfrm>
            <a:off x="8213643" y="1170432"/>
            <a:ext cx="1512916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SAMEDI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23 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20" name="Explosion : 8 points 19">
            <a:extLst>
              <a:ext uri="{FF2B5EF4-FFF2-40B4-BE49-F238E27FC236}">
                <a16:creationId xmlns:a16="http://schemas.microsoft.com/office/drawing/2014/main" id="{B7780AAD-5582-F65A-37EF-20F8A477902E}"/>
              </a:ext>
            </a:extLst>
          </p:cNvPr>
          <p:cNvSpPr/>
          <p:nvPr/>
        </p:nvSpPr>
        <p:spPr>
          <a:xfrm>
            <a:off x="6778423" y="3976988"/>
            <a:ext cx="1040917" cy="887418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SORTIE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016AA3D-561C-4360-11C6-5DE357691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3" y="196147"/>
            <a:ext cx="1860993" cy="703677"/>
          </a:xfrm>
          <a:prstGeom prst="rect">
            <a:avLst/>
          </a:prstGeom>
        </p:spPr>
      </p:pic>
      <p:pic>
        <p:nvPicPr>
          <p:cNvPr id="22" name="Image 21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0F24DAF7-9D20-BDDA-F9C3-32EAFD633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1" y="171166"/>
            <a:ext cx="1906224" cy="70785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6C2502C8-4348-17B4-DCEC-9DCF1D1FBB5A}"/>
              </a:ext>
            </a:extLst>
          </p:cNvPr>
          <p:cNvSpPr/>
          <p:nvPr/>
        </p:nvSpPr>
        <p:spPr>
          <a:xfrm>
            <a:off x="1918917" y="7082727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D401685-871B-E84C-75CF-7DD440E9F885}"/>
              </a:ext>
            </a:extLst>
          </p:cNvPr>
          <p:cNvSpPr/>
          <p:nvPr/>
        </p:nvSpPr>
        <p:spPr>
          <a:xfrm>
            <a:off x="2786932" y="709010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8483057-D270-5F9B-CD03-19ADCF92D4B7}"/>
              </a:ext>
            </a:extLst>
          </p:cNvPr>
          <p:cNvSpPr/>
          <p:nvPr/>
        </p:nvSpPr>
        <p:spPr>
          <a:xfrm>
            <a:off x="349031" y="708044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5E4FDD4-7183-B54D-5A93-5FA3A4EF5E08}"/>
              </a:ext>
            </a:extLst>
          </p:cNvPr>
          <p:cNvSpPr/>
          <p:nvPr/>
        </p:nvSpPr>
        <p:spPr>
          <a:xfrm>
            <a:off x="364910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4F87BF2-ECC2-4FC2-2B2B-EA2BD076114E}"/>
              </a:ext>
            </a:extLst>
          </p:cNvPr>
          <p:cNvSpPr/>
          <p:nvPr/>
        </p:nvSpPr>
        <p:spPr>
          <a:xfrm>
            <a:off x="5138885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850300B-53D2-AFF6-FD62-F5FC61644C06}"/>
              </a:ext>
            </a:extLst>
          </p:cNvPr>
          <p:cNvSpPr/>
          <p:nvPr/>
        </p:nvSpPr>
        <p:spPr>
          <a:xfrm>
            <a:off x="674426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5523E0B-5435-54EC-A540-BF1CA42CF0CE}"/>
              </a:ext>
            </a:extLst>
          </p:cNvPr>
          <p:cNvSpPr/>
          <p:nvPr/>
        </p:nvSpPr>
        <p:spPr>
          <a:xfrm>
            <a:off x="8458154" y="708044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E0FD79F-9DC3-2EE0-346D-2FD8EEE60B22}"/>
              </a:ext>
            </a:extLst>
          </p:cNvPr>
          <p:cNvSpPr/>
          <p:nvPr/>
        </p:nvSpPr>
        <p:spPr>
          <a:xfrm>
            <a:off x="2426709" y="7089491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D428CD93-9B9D-E145-1632-6EC8FEF8F765}"/>
              </a:ext>
            </a:extLst>
          </p:cNvPr>
          <p:cNvSpPr/>
          <p:nvPr/>
        </p:nvSpPr>
        <p:spPr>
          <a:xfrm>
            <a:off x="4077696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43A69B1-5368-0CE8-0575-D7C424F533FE}"/>
              </a:ext>
            </a:extLst>
          </p:cNvPr>
          <p:cNvSpPr/>
          <p:nvPr/>
        </p:nvSpPr>
        <p:spPr>
          <a:xfrm>
            <a:off x="5584683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97C7C34A-4765-4B85-3A9F-E4C9D613C454}"/>
              </a:ext>
            </a:extLst>
          </p:cNvPr>
          <p:cNvSpPr/>
          <p:nvPr/>
        </p:nvSpPr>
        <p:spPr>
          <a:xfrm>
            <a:off x="7113951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D01F446-C263-DE1E-6AC0-096BC1EF94F7}"/>
              </a:ext>
            </a:extLst>
          </p:cNvPr>
          <p:cNvSpPr/>
          <p:nvPr/>
        </p:nvSpPr>
        <p:spPr>
          <a:xfrm>
            <a:off x="4413742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2FD62A5-9101-9859-31FD-379E8F5D8686}"/>
              </a:ext>
            </a:extLst>
          </p:cNvPr>
          <p:cNvSpPr/>
          <p:nvPr/>
        </p:nvSpPr>
        <p:spPr>
          <a:xfrm>
            <a:off x="8867337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25EB738-0B38-1C82-8FFE-C8E9756D106A}"/>
              </a:ext>
            </a:extLst>
          </p:cNvPr>
          <p:cNvSpPr/>
          <p:nvPr/>
        </p:nvSpPr>
        <p:spPr>
          <a:xfrm>
            <a:off x="828226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6B170004-D2A1-B760-CE8B-A166E5798322}"/>
              </a:ext>
            </a:extLst>
          </p:cNvPr>
          <p:cNvSpPr/>
          <p:nvPr/>
        </p:nvSpPr>
        <p:spPr>
          <a:xfrm>
            <a:off x="7549520" y="708777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8B1B0802-95B0-039C-904F-669056CA917E}"/>
              </a:ext>
            </a:extLst>
          </p:cNvPr>
          <p:cNvSpPr txBox="1">
            <a:spLocks/>
          </p:cNvSpPr>
          <p:nvPr/>
        </p:nvSpPr>
        <p:spPr>
          <a:xfrm>
            <a:off x="6569841" y="1773052"/>
            <a:ext cx="1512916" cy="44529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sportive 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L'équilibre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C’est votre force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  <a:p>
            <a:pPr defTabSz="914400"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Tenue de vacances exigée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>
                <a:latin typeface="Roboto"/>
                <a:ea typeface="Roboto"/>
                <a:cs typeface="Roboto"/>
              </a:rPr>
              <a:t>20h-22h</a:t>
            </a:r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E1C2987-51CE-D64D-4753-5CB8671B8BC0}"/>
              </a:ext>
            </a:extLst>
          </p:cNvPr>
          <p:cNvSpPr txBox="1">
            <a:spLocks/>
          </p:cNvSpPr>
          <p:nvPr/>
        </p:nvSpPr>
        <p:spPr>
          <a:xfrm>
            <a:off x="14651503" y="1661397"/>
            <a:ext cx="1512916" cy="44529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</p:txBody>
      </p:sp>
      <p:sp>
        <p:nvSpPr>
          <p:cNvPr id="14" name="Explosion : 8 points 13">
            <a:extLst>
              <a:ext uri="{FF2B5EF4-FFF2-40B4-BE49-F238E27FC236}">
                <a16:creationId xmlns:a16="http://schemas.microsoft.com/office/drawing/2014/main" id="{445EAC37-D2F7-A284-50D6-4D0C7AF0C501}"/>
              </a:ext>
            </a:extLst>
          </p:cNvPr>
          <p:cNvSpPr/>
          <p:nvPr/>
        </p:nvSpPr>
        <p:spPr>
          <a:xfrm>
            <a:off x="5307096" y="2893924"/>
            <a:ext cx="999328" cy="535075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The Bold Font" pitchFamily="2" charset="0"/>
                <a:ea typeface="Roboto" panose="02000000000000000000" pitchFamily="2" charset="0"/>
              </a:rPr>
              <a:t>SORTIE</a:t>
            </a:r>
          </a:p>
        </p:txBody>
      </p:sp>
      <p:sp>
        <p:nvSpPr>
          <p:cNvPr id="8" name="Explosion : 8 points 7">
            <a:extLst>
              <a:ext uri="{FF2B5EF4-FFF2-40B4-BE49-F238E27FC236}">
                <a16:creationId xmlns:a16="http://schemas.microsoft.com/office/drawing/2014/main" id="{CBBDA7C0-DCDB-4C26-6C7D-31CAEC82BFFB}"/>
              </a:ext>
            </a:extLst>
          </p:cNvPr>
          <p:cNvSpPr/>
          <p:nvPr/>
        </p:nvSpPr>
        <p:spPr>
          <a:xfrm>
            <a:off x="6748332" y="3817395"/>
            <a:ext cx="1214280" cy="603302"/>
          </a:xfrm>
          <a:prstGeom prst="irregularSeal1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accent1">
                    <a:lumMod val="75000"/>
                  </a:schemeClr>
                </a:solidFill>
                <a:latin typeface="The Bold Font" pitchFamily="2" charset="0"/>
                <a:ea typeface="Roboto" panose="02000000000000000000" pitchFamily="2" charset="0"/>
              </a:rPr>
              <a:t>soirée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460B178-449E-6659-9CCB-506FFFE8D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0113" y="2558615"/>
            <a:ext cx="99983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4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69BB4-6CAA-8FD1-D91D-BFC98E123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5097583-5667-F396-46B5-2EB64F72E5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3305" y="1752822"/>
            <a:ext cx="1431701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>
                <a:latin typeface="Roboto"/>
                <a:ea typeface="Roboto"/>
                <a:cs typeface="Roboto"/>
              </a:rPr>
              <a:t>14h-19h30</a:t>
            </a: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b="1">
                <a:latin typeface="Roboto"/>
                <a:ea typeface="Roboto"/>
                <a:cs typeface="Roboto"/>
              </a:rPr>
              <a:t>Activité créative </a:t>
            </a:r>
          </a:p>
          <a:p>
            <a:pPr>
              <a:defRPr/>
            </a:pPr>
            <a:r>
              <a:rPr lang="fr-FR" sz="1200">
                <a:latin typeface="Roboto"/>
                <a:ea typeface="Roboto"/>
                <a:cs typeface="Roboto"/>
              </a:rPr>
              <a:t>Tableau photo  </a:t>
            </a: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endParaRPr lang="fr-FR" sz="1300" b="1"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sportive </a:t>
            </a:r>
            <a:endParaRPr lang="fr-FR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Les brancardiers </a:t>
            </a:r>
            <a:endParaRPr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300">
              <a:cs typeface="Roboto" pitchFamily="2" charset="0"/>
            </a:endParaRPr>
          </a:p>
          <a:p>
            <a:endParaRPr lang="fr-FR" sz="1200">
              <a:solidFill>
                <a:schemeClr val="bg1"/>
              </a:solidFill>
            </a:endParaRPr>
          </a:p>
          <a:p>
            <a:endParaRPr lang="fr-FR" sz="1200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3CACCB-1AFF-8160-7606-F11D30076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6239" y="1752804"/>
            <a:ext cx="1486790" cy="445747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</a:p>
          <a:p>
            <a:endParaRPr lang="fr-FR" sz="1200" i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r>
              <a:rPr lang="fr-FR" sz="1200" b="1">
                <a:latin typeface="Roboto"/>
                <a:ea typeface="Roboto"/>
                <a:cs typeface="Roboto"/>
              </a:rPr>
              <a:t>Jeu collectif</a:t>
            </a:r>
            <a:endParaRPr lang="fr-FR"/>
          </a:p>
          <a:p>
            <a:r>
              <a:rPr lang="fr-FR" sz="1200">
                <a:latin typeface="Roboto"/>
                <a:ea typeface="Roboto"/>
                <a:cs typeface="Roboto"/>
              </a:rPr>
              <a:t>Code Name </a:t>
            </a:r>
            <a:endParaRPr lang="fr-FR" sz="12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 b="1" i="1">
              <a:cs typeface="Roboto"/>
            </a:endParaRPr>
          </a:p>
          <a:p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200" b="1" i="1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Foot en salle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17h–19h30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Gymnase Ladoumègue</a:t>
            </a:r>
            <a:endParaRPr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100">
              <a:solidFill>
                <a:schemeClr val="bg1"/>
              </a:solidFill>
              <a:cs typeface="Roboto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436EBF-463F-F0EE-AC21-3BB141A898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4262" y="1748249"/>
            <a:ext cx="1512916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3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Arial"/>
              <a:ea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Tour Eiffel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Paris 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u="sng">
              <a:solidFill>
                <a:srgbClr val="000000"/>
              </a:solidFill>
              <a:cs typeface="Roboto"/>
            </a:endParaRPr>
          </a:p>
          <a:p>
            <a:pPr>
              <a:defRPr/>
            </a:pPr>
            <a:r>
              <a:rPr kumimoji="0" lang="fr-FR" sz="120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Rdv 13h30 à la gare de Juvisy-sur-Orge</a:t>
            </a:r>
            <a:endParaRPr lang="fr-FR" sz="1200" i="1">
              <a:latin typeface="Roboto"/>
              <a:ea typeface="Roboto"/>
              <a:cs typeface="Roboto" pitchFamily="2" charset="0"/>
            </a:endParaRPr>
          </a:p>
          <a:p>
            <a:pPr>
              <a:defRPr/>
            </a:pPr>
            <a:endParaRPr lang="fr-FR" sz="1200" b="1"/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F83B4E-F47F-0371-9C91-C4A00EB16F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2284" y="1752801"/>
            <a:ext cx="1512916" cy="4452926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F806F13-D304-709B-C636-94325F38FC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5146" y="1769529"/>
            <a:ext cx="1512916" cy="4452924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 anchorCtr="0">
            <a:normAutofit/>
          </a:bodyPr>
          <a:lstStyle/>
          <a:p>
            <a:r>
              <a:rPr lang="fr-FR" sz="1200" b="1">
                <a:latin typeface="Roboto"/>
                <a:ea typeface="Roboto"/>
                <a:cs typeface="Roboto"/>
              </a:rPr>
              <a:t>Ouverture </a:t>
            </a:r>
            <a:endParaRPr lang="fr-FR" sz="1200">
              <a:latin typeface="Roboto"/>
              <a:ea typeface="Roboto"/>
              <a:cs typeface="Roboto"/>
            </a:endParaRPr>
          </a:p>
          <a:p>
            <a:r>
              <a:rPr lang="fr-FR" sz="1200" b="1" i="1">
                <a:latin typeface="Roboto"/>
                <a:ea typeface="Roboto"/>
                <a:cs typeface="Roboto"/>
              </a:rPr>
              <a:t>Espace Arnaud Beltrame</a:t>
            </a:r>
          </a:p>
          <a:p>
            <a:r>
              <a:rPr lang="fr-FR" sz="1200">
                <a:latin typeface="Roboto"/>
                <a:ea typeface="Roboto"/>
                <a:cs typeface="Roboto"/>
              </a:rPr>
              <a:t>13h30-18h30</a:t>
            </a:r>
          </a:p>
          <a:p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créative </a:t>
            </a:r>
            <a:endParaRPr lang="fr-FR">
              <a:latin typeface="Roboto"/>
              <a:ea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Jeu de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société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>
              <a:cs typeface="Roboto"/>
            </a:endParaRPr>
          </a:p>
          <a:p>
            <a:endParaRPr lang="fr-FR" sz="1200">
              <a:highlight>
                <a:srgbClr val="FFFF00"/>
              </a:highlight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sportive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Tournoi de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Tennis de table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br>
              <a:rPr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itchFamily="2" charset="0"/>
                <a:ea typeface="Roboto" pitchFamily="2" charset="0"/>
              </a:rPr>
            </a:b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solidFill>
                <a:schemeClr val="bg1"/>
              </a:solidFill>
              <a:cs typeface="Roboto" pitchFamily="2" charset="0"/>
            </a:endParaRPr>
          </a:p>
          <a:p>
            <a:pPr>
              <a:defRPr/>
            </a:pPr>
            <a:endParaRPr lang="fr-FR" sz="1200">
              <a:solidFill>
                <a:schemeClr val="bg1"/>
              </a:solidFill>
              <a:cs typeface="Roboto" pitchFamily="2" charset="0"/>
            </a:endParaRPr>
          </a:p>
          <a:p>
            <a:pPr>
              <a:defRPr/>
            </a:pPr>
            <a:endParaRPr lang="fr-FR" sz="1200">
              <a:solidFill>
                <a:schemeClr val="bg1"/>
              </a:solidFill>
              <a:cs typeface="Roboto" pitchFamily="2" charset="0"/>
            </a:endParaRPr>
          </a:p>
          <a:p>
            <a:pPr>
              <a:defRPr/>
            </a:pPr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FF2BDF0-06FD-9C57-50F2-CEE9B2D2488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2778" y="1751788"/>
            <a:ext cx="1469367" cy="4458512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</a:t>
            </a: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Rossif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19h30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Activité d’expression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solidFill>
                  <a:srgbClr val="000000"/>
                </a:solidFill>
                <a:cs typeface="Roboto"/>
              </a:rPr>
              <a:t>Devine tête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100" b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Activité sportive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La balle américaine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Prévoir une tenue adaptée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EAC609B-5B49-6570-BF6E-283847F3C0EF}"/>
              </a:ext>
            </a:extLst>
          </p:cNvPr>
          <p:cNvSpPr txBox="1">
            <a:spLocks/>
          </p:cNvSpPr>
          <p:nvPr/>
        </p:nvSpPr>
        <p:spPr>
          <a:xfrm>
            <a:off x="192778" y="1"/>
            <a:ext cx="9726561" cy="94795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 sz="2400">
                <a:solidFill>
                  <a:srgbClr val="2F5597"/>
                </a:solidFill>
              </a:rPr>
              <a:t>Programme animation 15-17 ANS</a:t>
            </a:r>
          </a:p>
          <a:p>
            <a:r>
              <a:rPr lang="fr-FR" sz="2400">
                <a:solidFill>
                  <a:srgbClr val="2F5597"/>
                </a:solidFill>
                <a:latin typeface="The Bold Font"/>
              </a:rPr>
              <a:t>Vacances d’été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9C85D-2184-8EC9-4D31-8F02BD7F01FB}"/>
              </a:ext>
            </a:extLst>
          </p:cNvPr>
          <p:cNvSpPr/>
          <p:nvPr/>
        </p:nvSpPr>
        <p:spPr>
          <a:xfrm>
            <a:off x="179441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LUNDI </a:t>
            </a:r>
            <a:r>
              <a:rPr lang="fr-FR" sz="1400">
                <a:solidFill>
                  <a:srgbClr val="FFFFFF"/>
                </a:solidFill>
                <a:latin typeface="The Bold Font"/>
              </a:rPr>
              <a:t>25 AOÛT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6A7239-1816-0FD5-2769-88C4CF9E5A36}"/>
              </a:ext>
            </a:extLst>
          </p:cNvPr>
          <p:cNvSpPr/>
          <p:nvPr/>
        </p:nvSpPr>
        <p:spPr>
          <a:xfrm>
            <a:off x="1830184" y="1171272"/>
            <a:ext cx="1481051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MARDI </a:t>
            </a:r>
            <a:r>
              <a:rPr lang="fr-FR" sz="1400">
                <a:solidFill>
                  <a:schemeClr val="bg1"/>
                </a:solidFill>
                <a:latin typeface="The Bold Font"/>
              </a:rPr>
              <a:t>26 AOÛT</a:t>
            </a:r>
            <a:endParaRPr lang="fr-FR" sz="140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82CF74-D203-AD35-5BA0-DD0B56CE57FA}"/>
              </a:ext>
            </a:extLst>
          </p:cNvPr>
          <p:cNvSpPr/>
          <p:nvPr/>
        </p:nvSpPr>
        <p:spPr>
          <a:xfrm>
            <a:off x="3399238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MERCREDI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27 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8879AF-042A-A919-E9F8-7FBA954B69AF}"/>
              </a:ext>
            </a:extLst>
          </p:cNvPr>
          <p:cNvSpPr/>
          <p:nvPr/>
        </p:nvSpPr>
        <p:spPr>
          <a:xfrm>
            <a:off x="5015346" y="1170433"/>
            <a:ext cx="1481050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JEUDI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28 AOÛT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1B1922-2670-D227-BCE2-D26E9997856D}"/>
              </a:ext>
            </a:extLst>
          </p:cNvPr>
          <p:cNvSpPr/>
          <p:nvPr/>
        </p:nvSpPr>
        <p:spPr>
          <a:xfrm>
            <a:off x="6636995" y="1170432"/>
            <a:ext cx="1467913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VENDREDI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29 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A8A4D3-69D2-1F64-A018-9539F8257258}"/>
              </a:ext>
            </a:extLst>
          </p:cNvPr>
          <p:cNvSpPr/>
          <p:nvPr/>
        </p:nvSpPr>
        <p:spPr>
          <a:xfrm>
            <a:off x="8213643" y="1170432"/>
            <a:ext cx="1512916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SAMEDI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30 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20" name="Explosion : 8 points 19">
            <a:extLst>
              <a:ext uri="{FF2B5EF4-FFF2-40B4-BE49-F238E27FC236}">
                <a16:creationId xmlns:a16="http://schemas.microsoft.com/office/drawing/2014/main" id="{D3FC3FBE-2B4E-2B1C-8AFB-D83383C5B1B2}"/>
              </a:ext>
            </a:extLst>
          </p:cNvPr>
          <p:cNvSpPr/>
          <p:nvPr/>
        </p:nvSpPr>
        <p:spPr>
          <a:xfrm>
            <a:off x="6778423" y="3976988"/>
            <a:ext cx="1040917" cy="887418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SORTIE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28F8ACE-9630-3FC6-7BF7-EC0112944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3" y="196147"/>
            <a:ext cx="1860993" cy="703677"/>
          </a:xfrm>
          <a:prstGeom prst="rect">
            <a:avLst/>
          </a:prstGeom>
        </p:spPr>
      </p:pic>
      <p:pic>
        <p:nvPicPr>
          <p:cNvPr id="22" name="Image 21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1D6FF7D1-14D2-2B7B-CDED-860C02CE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1" y="171166"/>
            <a:ext cx="1906224" cy="70785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5081DB9B-3ABD-A35E-1701-622ED91C25E6}"/>
              </a:ext>
            </a:extLst>
          </p:cNvPr>
          <p:cNvSpPr/>
          <p:nvPr/>
        </p:nvSpPr>
        <p:spPr>
          <a:xfrm>
            <a:off x="1918917" y="7082727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C1FA027-6F26-0042-B00F-100723A47965}"/>
              </a:ext>
            </a:extLst>
          </p:cNvPr>
          <p:cNvSpPr/>
          <p:nvPr/>
        </p:nvSpPr>
        <p:spPr>
          <a:xfrm>
            <a:off x="2786932" y="709010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3D3C926-A734-9558-67B1-04341261A600}"/>
              </a:ext>
            </a:extLst>
          </p:cNvPr>
          <p:cNvSpPr/>
          <p:nvPr/>
        </p:nvSpPr>
        <p:spPr>
          <a:xfrm>
            <a:off x="349031" y="708044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B140BD1-5CC2-CD80-A8E7-FF7CF774EF37}"/>
              </a:ext>
            </a:extLst>
          </p:cNvPr>
          <p:cNvSpPr/>
          <p:nvPr/>
        </p:nvSpPr>
        <p:spPr>
          <a:xfrm>
            <a:off x="364910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CD8BDFC-4F97-9F5D-3D05-96D029F51FA1}"/>
              </a:ext>
            </a:extLst>
          </p:cNvPr>
          <p:cNvSpPr/>
          <p:nvPr/>
        </p:nvSpPr>
        <p:spPr>
          <a:xfrm>
            <a:off x="5138885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F4C6054-10CA-5B34-ED3F-A453E4E4FA1E}"/>
              </a:ext>
            </a:extLst>
          </p:cNvPr>
          <p:cNvSpPr/>
          <p:nvPr/>
        </p:nvSpPr>
        <p:spPr>
          <a:xfrm>
            <a:off x="674426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EBB324C-A17D-688E-2819-0A0424CD8E92}"/>
              </a:ext>
            </a:extLst>
          </p:cNvPr>
          <p:cNvSpPr/>
          <p:nvPr/>
        </p:nvSpPr>
        <p:spPr>
          <a:xfrm>
            <a:off x="8458154" y="708044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71A2DD1-93ED-861B-DC4C-B7148E16037A}"/>
              </a:ext>
            </a:extLst>
          </p:cNvPr>
          <p:cNvSpPr/>
          <p:nvPr/>
        </p:nvSpPr>
        <p:spPr>
          <a:xfrm>
            <a:off x="2426709" y="7089491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5A2CA70-FE1E-4CD9-3E29-5CE63F31B2D2}"/>
              </a:ext>
            </a:extLst>
          </p:cNvPr>
          <p:cNvSpPr/>
          <p:nvPr/>
        </p:nvSpPr>
        <p:spPr>
          <a:xfrm>
            <a:off x="4077696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71BCBA8-1F10-5541-05AE-B734377173B9}"/>
              </a:ext>
            </a:extLst>
          </p:cNvPr>
          <p:cNvSpPr/>
          <p:nvPr/>
        </p:nvSpPr>
        <p:spPr>
          <a:xfrm>
            <a:off x="5584683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4E02B19-97E3-B99F-4791-40D38C7F0650}"/>
              </a:ext>
            </a:extLst>
          </p:cNvPr>
          <p:cNvSpPr/>
          <p:nvPr/>
        </p:nvSpPr>
        <p:spPr>
          <a:xfrm>
            <a:off x="7113951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4F8A699E-F037-E2F9-771A-E3AE1F47886B}"/>
              </a:ext>
            </a:extLst>
          </p:cNvPr>
          <p:cNvSpPr/>
          <p:nvPr/>
        </p:nvSpPr>
        <p:spPr>
          <a:xfrm>
            <a:off x="4413742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ACFCCDD7-24B1-E531-5EFC-1CC495B8B0C1}"/>
              </a:ext>
            </a:extLst>
          </p:cNvPr>
          <p:cNvSpPr/>
          <p:nvPr/>
        </p:nvSpPr>
        <p:spPr>
          <a:xfrm>
            <a:off x="8867337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EA7AA3-919A-62E7-D90D-7F82BDEFD249}"/>
              </a:ext>
            </a:extLst>
          </p:cNvPr>
          <p:cNvSpPr/>
          <p:nvPr/>
        </p:nvSpPr>
        <p:spPr>
          <a:xfrm>
            <a:off x="828226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EA20E20-817B-6AA7-7721-E90B4E410DD7}"/>
              </a:ext>
            </a:extLst>
          </p:cNvPr>
          <p:cNvSpPr/>
          <p:nvPr/>
        </p:nvSpPr>
        <p:spPr>
          <a:xfrm>
            <a:off x="7549520" y="708777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2B3CF86F-2045-814F-B01E-875497A7F6B5}"/>
              </a:ext>
            </a:extLst>
          </p:cNvPr>
          <p:cNvSpPr txBox="1">
            <a:spLocks/>
          </p:cNvSpPr>
          <p:nvPr/>
        </p:nvSpPr>
        <p:spPr>
          <a:xfrm>
            <a:off x="6622494" y="1759801"/>
            <a:ext cx="1512916" cy="44529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Île de loisirs de Jablines</a:t>
            </a:r>
            <a:endParaRPr lang="fr-FR" b="1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Canoë-kayak</a:t>
            </a:r>
            <a:endParaRPr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Rdv 9h30 à la Société Générale</a:t>
            </a:r>
            <a:endParaRPr lang="fr-F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un pique-nique</a:t>
            </a:r>
            <a:endParaRPr lang="fr-F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sng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sng">
              <a:solidFill>
                <a:srgbClr val="000000"/>
              </a:solidFill>
              <a:cs typeface="Roboto"/>
            </a:endParaRPr>
          </a:p>
          <a:p>
            <a:pPr>
              <a:defRPr/>
            </a:pPr>
            <a:endParaRPr lang="fr-FR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A2AD322-FDFA-EF86-C6AA-A39768B6D06A}"/>
              </a:ext>
            </a:extLst>
          </p:cNvPr>
          <p:cNvSpPr txBox="1">
            <a:spLocks/>
          </p:cNvSpPr>
          <p:nvPr/>
        </p:nvSpPr>
        <p:spPr>
          <a:xfrm>
            <a:off x="14651503" y="1661397"/>
            <a:ext cx="1512916" cy="44529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</p:txBody>
      </p:sp>
      <p:sp>
        <p:nvSpPr>
          <p:cNvPr id="8" name="Explosion : 8 points 7">
            <a:extLst>
              <a:ext uri="{FF2B5EF4-FFF2-40B4-BE49-F238E27FC236}">
                <a16:creationId xmlns:a16="http://schemas.microsoft.com/office/drawing/2014/main" id="{2290512A-DE6C-43DB-E1D0-7D1103515377}"/>
              </a:ext>
            </a:extLst>
          </p:cNvPr>
          <p:cNvSpPr/>
          <p:nvPr/>
        </p:nvSpPr>
        <p:spPr>
          <a:xfrm>
            <a:off x="10974751" y="3967370"/>
            <a:ext cx="1214280" cy="603302"/>
          </a:xfrm>
          <a:prstGeom prst="irregularSeal1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accent1">
                    <a:lumMod val="75000"/>
                  </a:schemeClr>
                </a:solidFill>
                <a:latin typeface="The Bold Font" pitchFamily="2" charset="0"/>
                <a:ea typeface="Roboto" panose="02000000000000000000" pitchFamily="2" charset="0"/>
              </a:rPr>
              <a:t>soirée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119CAD21-BAD8-550B-1F6B-9A48E5B9A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23" y="2723171"/>
            <a:ext cx="999831" cy="67061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B012D0B-174D-0309-8E39-66380F5F9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268" y="2723171"/>
            <a:ext cx="99983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7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B5670C-7346-7F28-92EE-CB9BAB360C9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25765" y="2757121"/>
            <a:ext cx="4827639" cy="1148625"/>
          </a:xfrm>
        </p:spPr>
        <p:txBody>
          <a:bodyPr lIns="91440" tIns="45720" rIns="91440" bIns="45720" anchor="t" anchorCtr="0">
            <a:normAutofit/>
          </a:bodyPr>
          <a:lstStyle/>
          <a:p>
            <a:pPr marL="0" indent="0" algn="l">
              <a:buNone/>
            </a:pPr>
            <a:r>
              <a:rPr lang="fr-FR" sz="1100" b="1">
                <a:latin typeface="Roboto"/>
                <a:ea typeface="Roboto"/>
                <a:cs typeface="Roboto"/>
              </a:rPr>
              <a:t>Responsable</a:t>
            </a:r>
            <a:r>
              <a:rPr lang="it-IT" sz="1100" b="1">
                <a:latin typeface="Roboto"/>
                <a:ea typeface="Roboto"/>
                <a:cs typeface="Roboto"/>
              </a:rPr>
              <a:t> </a:t>
            </a:r>
            <a:r>
              <a:rPr lang="it-IT" sz="1100" b="1" err="1">
                <a:latin typeface="Roboto"/>
                <a:ea typeface="Roboto"/>
                <a:cs typeface="Roboto"/>
              </a:rPr>
              <a:t>ifac</a:t>
            </a:r>
            <a:r>
              <a:rPr lang="it-IT" sz="1100" b="1">
                <a:latin typeface="Roboto"/>
                <a:ea typeface="Roboto"/>
                <a:cs typeface="Roboto"/>
              </a:rPr>
              <a:t> </a:t>
            </a:r>
            <a:r>
              <a:rPr lang="it-IT" sz="1100" b="1" err="1">
                <a:latin typeface="Roboto"/>
                <a:ea typeface="Roboto"/>
                <a:cs typeface="Roboto"/>
              </a:rPr>
              <a:t>Juvisy</a:t>
            </a:r>
            <a:r>
              <a:rPr lang="it-IT" sz="1100" b="1">
                <a:latin typeface="Roboto"/>
                <a:ea typeface="Roboto"/>
                <a:cs typeface="Roboto"/>
              </a:rPr>
              <a:t> Animation</a:t>
            </a:r>
          </a:p>
          <a:p>
            <a:pPr marL="0" marR="0" lvl="0" indent="0" algn="l" defTabSz="292162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Melody VIRESOLVY – 07 65 15 32 59 </a:t>
            </a:r>
            <a:endParaRPr lang="it-IT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Arial"/>
            </a:endParaRPr>
          </a:p>
          <a:p>
            <a:pPr marL="0" marR="0" lvl="0" indent="0" algn="l" defTabSz="292162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melody.viresolvy</a:t>
            </a:r>
            <a:r>
              <a:rPr kumimoji="0" lang="it-IT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@juvisy.ifac.asso.fr</a:t>
            </a:r>
            <a:r>
              <a:rPr kumimoji="0" lang="it-IT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 </a:t>
            </a:r>
            <a:endParaRPr kumimoji="0" lang="it-IT" sz="11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Roboto"/>
              <a:cs typeface="Arial"/>
            </a:endParaRPr>
          </a:p>
          <a:p>
            <a:pPr marL="0" indent="0" algn="l">
              <a:buNone/>
            </a:pPr>
            <a:endParaRPr lang="it-IT" sz="1100" b="1">
              <a:highlight>
                <a:srgbClr val="FFFF00"/>
              </a:highlight>
              <a:latin typeface="Roboto"/>
              <a:ea typeface="Roboto"/>
              <a:cs typeface="Roboto"/>
            </a:endParaRPr>
          </a:p>
          <a:p>
            <a:pPr marL="0" indent="0" algn="l">
              <a:buNone/>
            </a:pPr>
            <a:endParaRPr lang="it-IT" sz="1100" b="1"/>
          </a:p>
          <a:p>
            <a:pPr algn="l"/>
            <a:endParaRPr lang="it-IT" sz="1100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D4922-9B3B-118A-8C56-66E0DCA6B850}"/>
              </a:ext>
            </a:extLst>
          </p:cNvPr>
          <p:cNvSpPr/>
          <p:nvPr/>
        </p:nvSpPr>
        <p:spPr>
          <a:xfrm>
            <a:off x="114457" y="5969550"/>
            <a:ext cx="2200074" cy="7694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46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44C863-3F61-263E-0272-00C4C9437C2C}"/>
              </a:ext>
            </a:extLst>
          </p:cNvPr>
          <p:cNvSpPr txBox="1">
            <a:spLocks noGrp="1"/>
          </p:cNvSpPr>
          <p:nvPr>
            <p:ph type="body" sz="quarter" idx="52"/>
          </p:nvPr>
        </p:nvSpPr>
        <p:spPr>
          <a:xfrm>
            <a:off x="-4904" y="2402181"/>
            <a:ext cx="9906000" cy="338554"/>
          </a:xfrm>
          <a:prstGeom prst="rect">
            <a:avLst/>
          </a:prstGeom>
          <a:solidFill>
            <a:srgbClr val="2F55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  <a:latin typeface="The Bold Font" pitchFamily="2" charset="0"/>
              </a:rPr>
              <a:t>Contacts animation jeunesse juvisy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D2428AC-BDEC-0E55-DCF1-658A94CE1A99}"/>
              </a:ext>
            </a:extLst>
          </p:cNvPr>
          <p:cNvSpPr txBox="1">
            <a:spLocks/>
          </p:cNvSpPr>
          <p:nvPr/>
        </p:nvSpPr>
        <p:spPr>
          <a:xfrm>
            <a:off x="-4903" y="3895917"/>
            <a:ext cx="9905999" cy="32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vert="horz" wrap="square" lIns="63305" tIns="31652" rIns="63305" bIns="31652" rtlCol="0" anchor="ctr" anchorCtr="0" compatLnSpc="1">
            <a:spAutoFit/>
          </a:bodyPr>
          <a:lstStyle>
            <a:lvl1pPr marL="0" marR="0" lvl="0" indent="0" algn="ctr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The Bold Font" pitchFamily="2" charset="0"/>
              </a:rPr>
              <a:t>Inscriptions</a:t>
            </a:r>
            <a:endParaRPr lang="fr-FR" sz="105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804BB3-D701-B20F-95B2-DE72B530F40E}"/>
              </a:ext>
            </a:extLst>
          </p:cNvPr>
          <p:cNvSpPr txBox="1"/>
          <p:nvPr/>
        </p:nvSpPr>
        <p:spPr>
          <a:xfrm>
            <a:off x="28420" y="4285445"/>
            <a:ext cx="990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latin typeface="Roboto" panose="02000000000000000000" pitchFamily="2" charset="0"/>
                <a:ea typeface="Roboto" panose="02000000000000000000" pitchFamily="2" charset="0"/>
              </a:rPr>
              <a:t>Pour participer aux activités jeunesse de l’</a:t>
            </a:r>
            <a:r>
              <a:rPr lang="fr-FR" sz="1200" b="1" err="1">
                <a:latin typeface="Roboto" panose="02000000000000000000" pitchFamily="2" charset="0"/>
                <a:ea typeface="Roboto" panose="02000000000000000000" pitchFamily="2" charset="0"/>
              </a:rPr>
              <a:t>ifac</a:t>
            </a:r>
            <a:r>
              <a:rPr lang="fr-FR" sz="1200" b="1">
                <a:latin typeface="Roboto" panose="02000000000000000000" pitchFamily="2" charset="0"/>
                <a:ea typeface="Roboto" panose="02000000000000000000" pitchFamily="2" charset="0"/>
              </a:rPr>
              <a:t>, il est obligatoire de compléter le dossier d’inscription et de le remettre à l’équipe ou à l’accueil famille, accompagné d’une pièce d’identité, de la copie du carnet de vaccins et d’un justificatif de domicile.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C2B0B12-C836-C3C9-F4F4-F40DEFAAB989}"/>
              </a:ext>
            </a:extLst>
          </p:cNvPr>
          <p:cNvSpPr txBox="1">
            <a:spLocks/>
          </p:cNvSpPr>
          <p:nvPr/>
        </p:nvSpPr>
        <p:spPr>
          <a:xfrm>
            <a:off x="0" y="4878167"/>
            <a:ext cx="4830090" cy="32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vert="horz" wrap="square" lIns="63305" tIns="31652" rIns="63305" bIns="31652" rtlCol="0" anchor="ctr" anchorCtr="0" compatLnSpc="1">
            <a:spAutoFit/>
          </a:bodyPr>
          <a:lstStyle>
            <a:lvl1pPr marL="0" marR="0" lvl="0" indent="0" algn="ctr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The Bold Font" pitchFamily="2" charset="0"/>
              </a:rPr>
              <a:t>ACCUEIL JUVISY ANIMATION JEUNESSE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C2BC10-ECBD-96C6-DE68-EBE5C78C77AE}"/>
              </a:ext>
            </a:extLst>
          </p:cNvPr>
          <p:cNvSpPr txBox="1"/>
          <p:nvPr/>
        </p:nvSpPr>
        <p:spPr>
          <a:xfrm>
            <a:off x="0" y="5181010"/>
            <a:ext cx="4827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1 rue de l’observatoire</a:t>
            </a:r>
          </a:p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91260 Juvisy-sur-Orge</a:t>
            </a:r>
          </a:p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01 81 93 30 43</a:t>
            </a:r>
          </a:p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animation.jeunesse@juvisy.ifac.asso.fr</a:t>
            </a:r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CFD1A6D2-400B-B435-7374-7EC3E1E084F5}"/>
              </a:ext>
            </a:extLst>
          </p:cNvPr>
          <p:cNvSpPr txBox="1">
            <a:spLocks/>
          </p:cNvSpPr>
          <p:nvPr/>
        </p:nvSpPr>
        <p:spPr>
          <a:xfrm>
            <a:off x="5108747" y="4878167"/>
            <a:ext cx="4830091" cy="32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vert="horz" wrap="square" lIns="63305" tIns="31652" rIns="63305" bIns="31652" rtlCol="0" anchor="ctr" anchorCtr="0" compatLnSpc="1">
            <a:spAutoFit/>
          </a:bodyPr>
          <a:lstStyle>
            <a:lvl1pPr marL="0" marR="0" lvl="0" indent="0" algn="ctr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The Bold Font" pitchFamily="2" charset="0"/>
              </a:rPr>
              <a:t>MAISON DE QUARTIER FRÉDÉRIC ROSSIF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B29FF42-5D6F-3AD2-02DA-16DEA2AF4B71}"/>
              </a:ext>
            </a:extLst>
          </p:cNvPr>
          <p:cNvSpPr txBox="1"/>
          <p:nvPr/>
        </p:nvSpPr>
        <p:spPr>
          <a:xfrm>
            <a:off x="5075909" y="5181010"/>
            <a:ext cx="48300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2 rue des Palombes</a:t>
            </a:r>
          </a:p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91260 Juvisy-sur-Orge</a:t>
            </a:r>
          </a:p>
          <a:p>
            <a:pPr algn="ctr"/>
            <a:endParaRPr lang="fr-FR" sz="3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20C99D-0DFA-E22B-B888-EE28218B0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58" y="6353646"/>
            <a:ext cx="1414084" cy="494722"/>
          </a:xfrm>
          <a:prstGeom prst="rect">
            <a:avLst/>
          </a:prstGeom>
        </p:spPr>
      </p:pic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F0852672-2671-BE66-5AE2-6A379D30916E}"/>
              </a:ext>
            </a:extLst>
          </p:cNvPr>
          <p:cNvSpPr txBox="1">
            <a:spLocks/>
          </p:cNvSpPr>
          <p:nvPr/>
        </p:nvSpPr>
        <p:spPr>
          <a:xfrm>
            <a:off x="5078361" y="2757122"/>
            <a:ext cx="4827639" cy="1148626"/>
          </a:xfrm>
        </p:spPr>
        <p:txBody>
          <a:bodyPr lIns="91440" tIns="45720" rIns="91440" bIns="45720" anchor="t" anchorCtr="0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Arial"/>
              <a:buChar char="•"/>
              <a:defRPr sz="969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sz="1100" b="1">
                <a:latin typeface="Roboto"/>
                <a:ea typeface="Roboto"/>
                <a:cs typeface="Roboto"/>
              </a:rPr>
              <a:t>Directrice</a:t>
            </a:r>
            <a:r>
              <a:rPr lang="fr-FR" sz="11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de la période</a:t>
            </a:r>
            <a:endParaRPr lang="fr-FR" sz="1100">
              <a:cs typeface="Roboto"/>
            </a:endParaRPr>
          </a:p>
          <a:p>
            <a:pPr marL="0" marR="0" lvl="0" indent="0" algn="l" defTabSz="914400">
              <a:lnSpc>
                <a:spcPct val="100000"/>
              </a:lnSpc>
              <a:spcAft>
                <a:spcPts val="0"/>
              </a:spcAft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Nabila TOUTEE – 07 65 15 32 65 </a:t>
            </a:r>
            <a:endParaRPr lang="it-IT"/>
          </a:p>
          <a:p>
            <a:pPr marL="0" indent="0" algn="l">
              <a:buNone/>
            </a:pPr>
            <a:endParaRPr lang="it-IT" sz="1100">
              <a:latin typeface="Roboto"/>
              <a:ea typeface="Roboto"/>
              <a:cs typeface="Roboto"/>
            </a:endParaRPr>
          </a:p>
        </p:txBody>
      </p:sp>
      <p:pic>
        <p:nvPicPr>
          <p:cNvPr id="13" name="Image 12" descr="Une image contenant personne, habits, Visage humain, sourire&#10;&#10;Description générée automatiquement">
            <a:extLst>
              <a:ext uri="{FF2B5EF4-FFF2-40B4-BE49-F238E27FC236}">
                <a16:creationId xmlns:a16="http://schemas.microsoft.com/office/drawing/2014/main" id="{207EBE50-A161-FE60-FA39-A9ED8C4C95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8" b="55556"/>
          <a:stretch/>
        </p:blipFill>
        <p:spPr>
          <a:xfrm>
            <a:off x="-4904" y="1"/>
            <a:ext cx="9906000" cy="2409458"/>
          </a:xfrm>
          <a:prstGeom prst="rect">
            <a:avLst/>
          </a:prstGeom>
        </p:spPr>
      </p:pic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C86A3209-6D75-3FFA-B9CA-D4C9A9DC35D8}"/>
              </a:ext>
            </a:extLst>
          </p:cNvPr>
          <p:cNvSpPr txBox="1">
            <a:spLocks/>
          </p:cNvSpPr>
          <p:nvPr/>
        </p:nvSpPr>
        <p:spPr>
          <a:xfrm>
            <a:off x="5083014" y="5628865"/>
            <a:ext cx="4830091" cy="31014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vert="horz" wrap="square" lIns="63305" tIns="31652" rIns="63305" bIns="31652" rtlCol="0" anchor="ctr" anchorCtr="0" compatLnSpc="1">
            <a:spAutoFit/>
          </a:bodyPr>
          <a:lstStyle>
            <a:lvl1pPr marL="0" marR="0" lvl="0" indent="0" algn="ctr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The Bold Font"/>
                <a:ea typeface="Roboto"/>
              </a:rPr>
              <a:t>ESPACE ARNAUD BELTRAME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24847AC-C235-7E38-6C40-501A5A358076}"/>
              </a:ext>
            </a:extLst>
          </p:cNvPr>
          <p:cNvSpPr txBox="1"/>
          <p:nvPr/>
        </p:nvSpPr>
        <p:spPr>
          <a:xfrm>
            <a:off x="6120839" y="5967663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>
                <a:latin typeface="Roboto"/>
                <a:cs typeface="Segoe UI"/>
              </a:rPr>
              <a:t>23 avenue  Estienne d'Orves</a:t>
            </a:r>
            <a:endParaRPr lang="en-US" sz="1100">
              <a:latin typeface="Roboto"/>
              <a:ea typeface="Roboto"/>
              <a:cs typeface="Segoe UI"/>
            </a:endParaRPr>
          </a:p>
          <a:p>
            <a:pPr algn="ctr"/>
            <a:r>
              <a:rPr lang="fr-FR" sz="1100">
                <a:latin typeface="Roboto"/>
                <a:cs typeface="Segoe UI"/>
              </a:rPr>
              <a:t>91260 Juvisy-sur-Orge</a:t>
            </a:r>
            <a:endParaRPr lang="fr-FR" sz="1100">
              <a:latin typeface="Roboto"/>
              <a:ea typeface="Robot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74927982"/>
      </p:ext>
    </p:extLst>
  </p:cSld>
  <p:clrMapOvr>
    <a:masterClrMapping/>
  </p:clrMapOvr>
</p:sld>
</file>

<file path=ppt/theme/theme1.xml><?xml version="1.0" encoding="utf-8"?>
<a:theme xmlns:a="http://schemas.openxmlformats.org/drawingml/2006/main" name="3_Programmes Hebdo- LUNDI-SAMEDI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13910DE628304AB9A889B499FA6B74" ma:contentTypeVersion="18" ma:contentTypeDescription="Crée un document." ma:contentTypeScope="" ma:versionID="18c1d8458ed71657751b9c5a64324673">
  <xsd:schema xmlns:xsd="http://www.w3.org/2001/XMLSchema" xmlns:xs="http://www.w3.org/2001/XMLSchema" xmlns:p="http://schemas.microsoft.com/office/2006/metadata/properties" xmlns:ns2="8d818d2b-071c-41c9-b5cc-59bfe9356016" xmlns:ns3="e2866e64-b3a2-41a2-90fc-457f3640c330" targetNamespace="http://schemas.microsoft.com/office/2006/metadata/properties" ma:root="true" ma:fieldsID="3c7583893f09762f4c5bc6a17be6506c" ns2:_="" ns3:_="">
    <xsd:import namespace="8d818d2b-071c-41c9-b5cc-59bfe9356016"/>
    <xsd:import namespace="e2866e64-b3a2-41a2-90fc-457f3640c3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18d2b-071c-41c9-b5cc-59bfe9356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66e64-b3a2-41a2-90fc-457f3640c33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12be3b-88f1-498d-8a48-08ea22338ce3}" ma:internalName="TaxCatchAll" ma:showField="CatchAllData" ma:web="e2866e64-b3a2-41a2-90fc-457f3640c3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818d2b-071c-41c9-b5cc-59bfe9356016">
      <Terms xmlns="http://schemas.microsoft.com/office/infopath/2007/PartnerControls"/>
    </lcf76f155ced4ddcb4097134ff3c332f>
    <TaxCatchAll xmlns="e2866e64-b3a2-41a2-90fc-457f3640c330" xsi:nil="true"/>
    <SharedWithUsers xmlns="e2866e64-b3a2-41a2-90fc-457f3640c330">
      <UserInfo>
        <DisplayName>Soungui GOMIS</DisplayName>
        <AccountId>354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225476B-06A0-4D8D-8081-6A53BD34BA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31771-BB41-438C-892D-D2441E2BD27E}">
  <ds:schemaRefs>
    <ds:schemaRef ds:uri="8d818d2b-071c-41c9-b5cc-59bfe9356016"/>
    <ds:schemaRef ds:uri="e2866e64-b3a2-41a2-90fc-457f3640c3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DF29CB-7843-4B79-A85F-4973886E79DA}">
  <ds:schemaRefs>
    <ds:schemaRef ds:uri="8d818d2b-071c-41c9-b5cc-59bfe9356016"/>
    <ds:schemaRef ds:uri="e2866e64-b3a2-41a2-90fc-457f3640c33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Programme%205%20Mercredis%20</Template>
  <Application>Microsoft Office PowerPoint</Application>
  <PresentationFormat>Format A4 (210 x 297 mm)</PresentationFormat>
  <Slides>6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3_Programmes Hebdo- LUNDI-SAMEDI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Méghann FOUERE</dc:creator>
  <cp:revision>32</cp:revision>
  <cp:lastPrinted>2025-01-08T14:22:27Z</cp:lastPrinted>
  <dcterms:created xsi:type="dcterms:W3CDTF">2017-10-10T15:02:29Z</dcterms:created>
  <dcterms:modified xsi:type="dcterms:W3CDTF">2025-06-26T16:32:27Z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0x010100DF13910DE628304AB9A889B499FA6B74</vt:lpwstr>
  </property>
  <property fmtid="{D5CDD505-2E9C-101B-9397-08002B2CF9AE}" pid="3" name="MediaServiceImageTags">
    <vt:lpwstr/>
  </property>
</Properties>
</file>