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11"/>
  </p:notesMasterIdLst>
  <p:sldIdLst>
    <p:sldId id="347" r:id="rId5"/>
    <p:sldId id="348" r:id="rId6"/>
    <p:sldId id="349" r:id="rId7"/>
    <p:sldId id="350" r:id="rId8"/>
    <p:sldId id="351" r:id="rId9"/>
    <p:sldId id="346" r:id="rId10"/>
  </p:sldIdLst>
  <p:sldSz cx="9906000" cy="6858000" type="A4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D153D2-4CEF-190E-EDD1-7BAAA7364E14}" name="Melody VIRESOLVY" initials="MV" userId="S::melody.viresolvy@juvisy.ifac.asso.fr::ffcaede5-3bba-49b5-b341-1f26279b457b" providerId="AD"/>
  <p188:author id="{F5E257F4-92EB-89AB-9BE0-B67B809A378C}" name="Vincent CLEMENT" initials="VC" userId="S::vincent.clement@juvisy.ifac.asso.fr::eb4984fc-7200-41e0-ba05-1a655b4be7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8"/>
    <a:srgbClr val="000000"/>
    <a:srgbClr val="4098E0"/>
    <a:srgbClr val="8CC1EC"/>
    <a:srgbClr val="83A2D9"/>
    <a:srgbClr val="70AD47"/>
    <a:srgbClr val="2A7387"/>
    <a:srgbClr val="2F5597"/>
    <a:srgbClr val="F8C56E"/>
    <a:srgbClr val="BB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D18AD-38BD-6586-E71C-C5B90036CD6E}" v="84" dt="2025-06-26T16:25:45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haila KORCHI" userId="4aacd34f-2d68-495a-b684-67543d84edb2" providerId="ADAL" clId="{54ED4A30-6667-4187-B6E4-E9441E4D0C0A}"/>
    <pc:docChg chg="custSel modSld">
      <pc:chgData name="Souhaila KORCHI" userId="4aacd34f-2d68-495a-b684-67543d84edb2" providerId="ADAL" clId="{54ED4A30-6667-4187-B6E4-E9441E4D0C0A}" dt="2025-03-18T10:10:42.677" v="1205" actId="13926"/>
      <pc:docMkLst>
        <pc:docMk/>
      </pc:docMkLst>
      <pc:sldChg chg="modSp mod">
        <pc:chgData name="Souhaila KORCHI" userId="4aacd34f-2d68-495a-b684-67543d84edb2" providerId="ADAL" clId="{54ED4A30-6667-4187-B6E4-E9441E4D0C0A}" dt="2025-03-18T10:10:42.677" v="1205" actId="13926"/>
        <pc:sldMkLst>
          <pc:docMk/>
          <pc:sldMk cId="1758022198" sldId="293"/>
        </pc:sldMkLst>
      </pc:sldChg>
      <pc:sldChg chg="modSp mod">
        <pc:chgData name="Souhaila KORCHI" userId="4aacd34f-2d68-495a-b684-67543d84edb2" providerId="ADAL" clId="{54ED4A30-6667-4187-B6E4-E9441E4D0C0A}" dt="2025-02-26T20:08:57.982" v="53" actId="20577"/>
        <pc:sldMkLst>
          <pc:docMk/>
          <pc:sldMk cId="233018516" sldId="347"/>
        </pc:sldMkLst>
      </pc:sldChg>
      <pc:sldChg chg="modSp mod">
        <pc:chgData name="Souhaila KORCHI" userId="4aacd34f-2d68-495a-b684-67543d84edb2" providerId="ADAL" clId="{54ED4A30-6667-4187-B6E4-E9441E4D0C0A}" dt="2025-03-12T09:22:51.868" v="1108" actId="20577"/>
        <pc:sldMkLst>
          <pc:docMk/>
          <pc:sldMk cId="2482230473" sldId="348"/>
        </pc:sldMkLst>
      </pc:sldChg>
    </pc:docChg>
  </pc:docChgLst>
  <pc:docChgLst>
    <pc:chgData name="Vincent CLEMENT" userId="eb4984fc-7200-41e0-ba05-1a655b4be7d4" providerId="ADAL" clId="{6BE7D42C-BD1D-4A3F-B48B-9D70482BD469}"/>
    <pc:docChg chg="modSld sldOrd">
      <pc:chgData name="Vincent CLEMENT" userId="eb4984fc-7200-41e0-ba05-1a655b4be7d4" providerId="ADAL" clId="{6BE7D42C-BD1D-4A3F-B48B-9D70482BD469}" dt="2025-06-06T11:16:53.045" v="84" actId="20577"/>
      <pc:docMkLst>
        <pc:docMk/>
      </pc:docMkLst>
      <pc:sldChg chg="modSp mod ord">
        <pc:chgData name="Vincent CLEMENT" userId="eb4984fc-7200-41e0-ba05-1a655b4be7d4" providerId="ADAL" clId="{6BE7D42C-BD1D-4A3F-B48B-9D70482BD469}" dt="2025-06-06T11:16:53.045" v="84" actId="20577"/>
        <pc:sldMkLst>
          <pc:docMk/>
          <pc:sldMk cId="1758022198" sldId="293"/>
        </pc:sldMkLst>
      </pc:sldChg>
      <pc:sldChg chg="modSp mod">
        <pc:chgData name="Vincent CLEMENT" userId="eb4984fc-7200-41e0-ba05-1a655b4be7d4" providerId="ADAL" clId="{6BE7D42C-BD1D-4A3F-B48B-9D70482BD469}" dt="2025-06-06T11:16:39.409" v="83" actId="13926"/>
        <pc:sldMkLst>
          <pc:docMk/>
          <pc:sldMk cId="4174927982" sldId="346"/>
        </pc:sldMkLst>
        <pc:spChg chg="mod">
          <ac:chgData name="Vincent CLEMENT" userId="eb4984fc-7200-41e0-ba05-1a655b4be7d4" providerId="ADAL" clId="{6BE7D42C-BD1D-4A3F-B48B-9D70482BD469}" dt="2025-06-06T11:16:39.409" v="83" actId="13926"/>
          <ac:spMkLst>
            <pc:docMk/>
            <pc:sldMk cId="4174927982" sldId="346"/>
            <ac:spMk id="4" creationId="{18B5670C-7346-7F28-92EE-CB9BAB360C93}"/>
          </ac:spMkLst>
        </pc:spChg>
      </pc:sldChg>
      <pc:sldChg chg="modSp mod">
        <pc:chgData name="Vincent CLEMENT" userId="eb4984fc-7200-41e0-ba05-1a655b4be7d4" providerId="ADAL" clId="{6BE7D42C-BD1D-4A3F-B48B-9D70482BD469}" dt="2025-06-06T11:12:49.852" v="59" actId="20577"/>
        <pc:sldMkLst>
          <pc:docMk/>
          <pc:sldMk cId="2482230473" sldId="348"/>
        </pc:sldMkLst>
        <pc:spChg chg="mod">
          <ac:chgData name="Vincent CLEMENT" userId="eb4984fc-7200-41e0-ba05-1a655b4be7d4" providerId="ADAL" clId="{6BE7D42C-BD1D-4A3F-B48B-9D70482BD469}" dt="2025-06-06T11:12:49.852" v="59" actId="20577"/>
          <ac:spMkLst>
            <pc:docMk/>
            <pc:sldMk cId="2482230473" sldId="348"/>
            <ac:spMk id="4" creationId="{5269E674-5A48-4C14-AE5E-04EE59A177AD}"/>
          </ac:spMkLst>
        </pc:spChg>
        <pc:spChg chg="mod">
          <ac:chgData name="Vincent CLEMENT" userId="eb4984fc-7200-41e0-ba05-1a655b4be7d4" providerId="ADAL" clId="{6BE7D42C-BD1D-4A3F-B48B-9D70482BD469}" dt="2025-06-06T11:12:02.173" v="58" actId="20577"/>
          <ac:spMkLst>
            <pc:docMk/>
            <pc:sldMk cId="2482230473" sldId="348"/>
            <ac:spMk id="7" creationId="{3F503BDB-B2E1-4413-AFA2-C01A65BD0982}"/>
          </ac:spMkLst>
        </pc:spChg>
      </pc:sldChg>
      <pc:sldChg chg="modSp mod">
        <pc:chgData name="Vincent CLEMENT" userId="eb4984fc-7200-41e0-ba05-1a655b4be7d4" providerId="ADAL" clId="{6BE7D42C-BD1D-4A3F-B48B-9D70482BD469}" dt="2025-06-06T11:13:36.002" v="63" actId="14100"/>
        <pc:sldMkLst>
          <pc:docMk/>
          <pc:sldMk cId="3513056435" sldId="349"/>
        </pc:sldMkLst>
        <pc:spChg chg="mod">
          <ac:chgData name="Vincent CLEMENT" userId="eb4984fc-7200-41e0-ba05-1a655b4be7d4" providerId="ADAL" clId="{6BE7D42C-BD1D-4A3F-B48B-9D70482BD469}" dt="2025-06-06T11:13:30.070" v="61" actId="20577"/>
          <ac:spMkLst>
            <pc:docMk/>
            <pc:sldMk cId="3513056435" sldId="349"/>
            <ac:spMk id="2" creationId="{899500A0-B11B-F18B-EF5A-68DD47444FBA}"/>
          </ac:spMkLst>
        </pc:spChg>
        <pc:picChg chg="mod">
          <ac:chgData name="Vincent CLEMENT" userId="eb4984fc-7200-41e0-ba05-1a655b4be7d4" providerId="ADAL" clId="{6BE7D42C-BD1D-4A3F-B48B-9D70482BD469}" dt="2025-06-06T11:13:36.002" v="63" actId="14100"/>
          <ac:picMkLst>
            <pc:docMk/>
            <pc:sldMk cId="3513056435" sldId="349"/>
            <ac:picMk id="8" creationId="{45C00B59-903D-EB5F-16CB-209F156F0606}"/>
          </ac:picMkLst>
        </pc:picChg>
      </pc:sldChg>
      <pc:sldChg chg="modSp mod">
        <pc:chgData name="Vincent CLEMENT" userId="eb4984fc-7200-41e0-ba05-1a655b4be7d4" providerId="ADAL" clId="{6BE7D42C-BD1D-4A3F-B48B-9D70482BD469}" dt="2025-06-06T11:15:27.773" v="79" actId="13926"/>
        <pc:sldMkLst>
          <pc:docMk/>
          <pc:sldMk cId="1532400258" sldId="350"/>
        </pc:sldMkLst>
        <pc:spChg chg="mod">
          <ac:chgData name="Vincent CLEMENT" userId="eb4984fc-7200-41e0-ba05-1a655b4be7d4" providerId="ADAL" clId="{6BE7D42C-BD1D-4A3F-B48B-9D70482BD469}" dt="2025-06-06T11:15:27.773" v="79" actId="13926"/>
          <ac:spMkLst>
            <pc:docMk/>
            <pc:sldMk cId="1532400258" sldId="350"/>
            <ac:spMk id="2" creationId="{171D9C95-D4E6-A7FB-84A6-3D07B954FE2E}"/>
          </ac:spMkLst>
        </pc:spChg>
        <pc:spChg chg="mod">
          <ac:chgData name="Vincent CLEMENT" userId="eb4984fc-7200-41e0-ba05-1a655b4be7d4" providerId="ADAL" clId="{6BE7D42C-BD1D-4A3F-B48B-9D70482BD469}" dt="2025-06-06T11:14:23.417" v="73" actId="20577"/>
          <ac:spMkLst>
            <pc:docMk/>
            <pc:sldMk cId="1532400258" sldId="350"/>
            <ac:spMk id="3" creationId="{D1C8738F-5A87-9779-2B9F-3B0CEE8E2607}"/>
          </ac:spMkLst>
        </pc:spChg>
        <pc:spChg chg="mod">
          <ac:chgData name="Vincent CLEMENT" userId="eb4984fc-7200-41e0-ba05-1a655b4be7d4" providerId="ADAL" clId="{6BE7D42C-BD1D-4A3F-B48B-9D70482BD469}" dt="2025-06-06T11:14:11.213" v="69" actId="20577"/>
          <ac:spMkLst>
            <pc:docMk/>
            <pc:sldMk cId="1532400258" sldId="350"/>
            <ac:spMk id="4" creationId="{67EFFAF0-DC70-184A-B866-D2F3C410FD7A}"/>
          </ac:spMkLst>
        </pc:spChg>
        <pc:spChg chg="mod">
          <ac:chgData name="Vincent CLEMENT" userId="eb4984fc-7200-41e0-ba05-1a655b4be7d4" providerId="ADAL" clId="{6BE7D42C-BD1D-4A3F-B48B-9D70482BD469}" dt="2025-06-06T11:15:12.376" v="78" actId="20577"/>
          <ac:spMkLst>
            <pc:docMk/>
            <pc:sldMk cId="1532400258" sldId="350"/>
            <ac:spMk id="7" creationId="{D88CA16D-683E-A1B8-3819-57896898A6DE}"/>
          </ac:spMkLst>
        </pc:spChg>
      </pc:sldChg>
      <pc:sldChg chg="modSp mod">
        <pc:chgData name="Vincent CLEMENT" userId="eb4984fc-7200-41e0-ba05-1a655b4be7d4" providerId="ADAL" clId="{6BE7D42C-BD1D-4A3F-B48B-9D70482BD469}" dt="2025-06-06T11:16:12.182" v="82" actId="113"/>
        <pc:sldMkLst>
          <pc:docMk/>
          <pc:sldMk cId="475166429" sldId="351"/>
        </pc:sldMkLst>
        <pc:spChg chg="mod">
          <ac:chgData name="Vincent CLEMENT" userId="eb4984fc-7200-41e0-ba05-1a655b4be7d4" providerId="ADAL" clId="{6BE7D42C-BD1D-4A3F-B48B-9D70482BD469}" dt="2025-06-06T11:16:12.182" v="82" actId="113"/>
          <ac:spMkLst>
            <pc:docMk/>
            <pc:sldMk cId="475166429" sldId="351"/>
            <ac:spMk id="5" creationId="{02A3EC0E-613F-39E4-8B31-9936E9F78B34}"/>
          </ac:spMkLst>
        </pc:spChg>
        <pc:picChg chg="mod">
          <ac:chgData name="Vincent CLEMENT" userId="eb4984fc-7200-41e0-ba05-1a655b4be7d4" providerId="ADAL" clId="{6BE7D42C-BD1D-4A3F-B48B-9D70482BD469}" dt="2025-06-06T11:16:01.664" v="81" actId="14100"/>
          <ac:picMkLst>
            <pc:docMk/>
            <pc:sldMk cId="475166429" sldId="351"/>
            <ac:picMk id="8" creationId="{620907DC-CE05-BE10-7F0D-63B8C1043012}"/>
          </ac:picMkLst>
        </pc:picChg>
      </pc:sldChg>
    </pc:docChg>
  </pc:docChgLst>
  <pc:docChgLst>
    <pc:chgData name="Nabila TOUTEE" userId="bb07dab9-22f8-43e3-9b10-4e073fed6bf6" providerId="ADAL" clId="{6CDDB7A2-1FDF-40F9-BAA8-4E1BC37C54ED}"/>
    <pc:docChg chg="undo custSel addSld delSld modSld">
      <pc:chgData name="Nabila TOUTEE" userId="bb07dab9-22f8-43e3-9b10-4e073fed6bf6" providerId="ADAL" clId="{6CDDB7A2-1FDF-40F9-BAA8-4E1BC37C54ED}" dt="2025-06-03T16:30:00.915" v="2873" actId="1076"/>
      <pc:docMkLst>
        <pc:docMk/>
      </pc:docMkLst>
      <pc:sldChg chg="addSp modSp mod">
        <pc:chgData name="Nabila TOUTEE" userId="bb07dab9-22f8-43e3-9b10-4e073fed6bf6" providerId="ADAL" clId="{6CDDB7A2-1FDF-40F9-BAA8-4E1BC37C54ED}" dt="2025-05-28T09:41:47.467" v="2786" actId="113"/>
        <pc:sldMkLst>
          <pc:docMk/>
          <pc:sldMk cId="1758022198" sldId="293"/>
        </pc:sldMkLst>
      </pc:sldChg>
      <pc:sldChg chg="modSp mod">
        <pc:chgData name="Nabila TOUTEE" userId="bb07dab9-22f8-43e3-9b10-4e073fed6bf6" providerId="ADAL" clId="{6CDDB7A2-1FDF-40F9-BAA8-4E1BC37C54ED}" dt="2025-05-14T16:29:10.298" v="111" actId="20577"/>
        <pc:sldMkLst>
          <pc:docMk/>
          <pc:sldMk cId="233018516" sldId="347"/>
        </pc:sldMkLst>
      </pc:sldChg>
      <pc:sldChg chg="modSp mod">
        <pc:chgData name="Nabila TOUTEE" userId="bb07dab9-22f8-43e3-9b10-4e073fed6bf6" providerId="ADAL" clId="{6CDDB7A2-1FDF-40F9-BAA8-4E1BC37C54ED}" dt="2025-06-03T16:30:00.915" v="2873" actId="1076"/>
        <pc:sldMkLst>
          <pc:docMk/>
          <pc:sldMk cId="2482230473" sldId="348"/>
        </pc:sldMkLst>
        <pc:spChg chg="mod">
          <ac:chgData name="Nabila TOUTEE" userId="bb07dab9-22f8-43e3-9b10-4e073fed6bf6" providerId="ADAL" clId="{6CDDB7A2-1FDF-40F9-BAA8-4E1BC37C54ED}" dt="2025-06-03T16:29:19.701" v="2872" actId="20577"/>
          <ac:spMkLst>
            <pc:docMk/>
            <pc:sldMk cId="2482230473" sldId="348"/>
            <ac:spMk id="7" creationId="{3F503BDB-B2E1-4413-AFA2-C01A65BD0982}"/>
          </ac:spMkLst>
        </pc:spChg>
        <pc:picChg chg="mod">
          <ac:chgData name="Nabila TOUTEE" userId="bb07dab9-22f8-43e3-9b10-4e073fed6bf6" providerId="ADAL" clId="{6CDDB7A2-1FDF-40F9-BAA8-4E1BC37C54ED}" dt="2025-06-03T16:30:00.915" v="2873" actId="1076"/>
          <ac:picMkLst>
            <pc:docMk/>
            <pc:sldMk cId="2482230473" sldId="348"/>
            <ac:picMk id="8" creationId="{030796F2-9B9B-A6BC-49F8-7CC3751C30C3}"/>
          </ac:picMkLst>
        </pc:picChg>
      </pc:sldChg>
      <pc:sldChg chg="addSp delSp modSp mod">
        <pc:chgData name="Nabila TOUTEE" userId="bb07dab9-22f8-43e3-9b10-4e073fed6bf6" providerId="ADAL" clId="{6CDDB7A2-1FDF-40F9-BAA8-4E1BC37C54ED}" dt="2025-05-28T09:55:13.341" v="2794" actId="20577"/>
        <pc:sldMkLst>
          <pc:docMk/>
          <pc:sldMk cId="3513056435" sldId="349"/>
        </pc:sldMkLst>
        <pc:spChg chg="mod">
          <ac:chgData name="Nabila TOUTEE" userId="bb07dab9-22f8-43e3-9b10-4e073fed6bf6" providerId="ADAL" clId="{6CDDB7A2-1FDF-40F9-BAA8-4E1BC37C54ED}" dt="2025-05-28T09:55:13.341" v="2794" actId="20577"/>
          <ac:spMkLst>
            <pc:docMk/>
            <pc:sldMk cId="3513056435" sldId="349"/>
            <ac:spMk id="7" creationId="{859479D2-E33F-3714-0E48-4305B81D2F88}"/>
          </ac:spMkLst>
        </pc:spChg>
      </pc:sldChg>
      <pc:sldChg chg="addSp delSp modSp add del mod">
        <pc:chgData name="Nabila TOUTEE" userId="bb07dab9-22f8-43e3-9b10-4e073fed6bf6" providerId="ADAL" clId="{6CDDB7A2-1FDF-40F9-BAA8-4E1BC37C54ED}" dt="2025-06-03T10:30:08.006" v="2868" actId="313"/>
        <pc:sldMkLst>
          <pc:docMk/>
          <pc:sldMk cId="1532400258" sldId="350"/>
        </pc:sldMkLst>
        <pc:spChg chg="mod">
          <ac:chgData name="Nabila TOUTEE" userId="bb07dab9-22f8-43e3-9b10-4e073fed6bf6" providerId="ADAL" clId="{6CDDB7A2-1FDF-40F9-BAA8-4E1BC37C54ED}" dt="2025-06-03T10:30:08.006" v="2868" actId="313"/>
          <ac:spMkLst>
            <pc:docMk/>
            <pc:sldMk cId="1532400258" sldId="350"/>
            <ac:spMk id="2" creationId="{171D9C95-D4E6-A7FB-84A6-3D07B954FE2E}"/>
          </ac:spMkLst>
        </pc:spChg>
        <pc:spChg chg="mod">
          <ac:chgData name="Nabila TOUTEE" userId="bb07dab9-22f8-43e3-9b10-4e073fed6bf6" providerId="ADAL" clId="{6CDDB7A2-1FDF-40F9-BAA8-4E1BC37C54ED}" dt="2025-05-28T10:09:29.249" v="2798" actId="20577"/>
          <ac:spMkLst>
            <pc:docMk/>
            <pc:sldMk cId="1532400258" sldId="350"/>
            <ac:spMk id="3" creationId="{D1C8738F-5A87-9779-2B9F-3B0CEE8E2607}"/>
          </ac:spMkLst>
        </pc:spChg>
        <pc:picChg chg="mod">
          <ac:chgData name="Nabila TOUTEE" userId="bb07dab9-22f8-43e3-9b10-4e073fed6bf6" providerId="ADAL" clId="{6CDDB7A2-1FDF-40F9-BAA8-4E1BC37C54ED}" dt="2025-05-28T10:10:01.092" v="2799" actId="1076"/>
          <ac:picMkLst>
            <pc:docMk/>
            <pc:sldMk cId="1532400258" sldId="350"/>
            <ac:picMk id="8" creationId="{FF114334-E50D-FF0C-1E69-0EA6FAB96BF4}"/>
          </ac:picMkLst>
        </pc:picChg>
      </pc:sldChg>
      <pc:sldChg chg="addSp delSp modSp mod">
        <pc:chgData name="Nabila TOUTEE" userId="bb07dab9-22f8-43e3-9b10-4e073fed6bf6" providerId="ADAL" clId="{6CDDB7A2-1FDF-40F9-BAA8-4E1BC37C54ED}" dt="2025-05-26T12:28:30.412" v="2733" actId="20577"/>
        <pc:sldMkLst>
          <pc:docMk/>
          <pc:sldMk cId="475166429" sldId="351"/>
        </pc:sldMkLst>
      </pc:sldChg>
    </pc:docChg>
  </pc:docChgLst>
  <pc:docChgLst>
    <pc:chgData name="Vincent CLEMENT" userId="eb4984fc-7200-41e0-ba05-1a655b4be7d4" providerId="ADAL" clId="{4097E5C1-69AA-4EA7-B818-EB3C249CB9D5}"/>
    <pc:docChg chg="undo custSel modSld">
      <pc:chgData name="Vincent CLEMENT" userId="eb4984fc-7200-41e0-ba05-1a655b4be7d4" providerId="ADAL" clId="{4097E5C1-69AA-4EA7-B818-EB3C249CB9D5}" dt="2025-05-28T10:20:49.383" v="342" actId="113"/>
      <pc:docMkLst>
        <pc:docMk/>
      </pc:docMkLst>
      <pc:sldChg chg="modSp mod">
        <pc:chgData name="Vincent CLEMENT" userId="eb4984fc-7200-41e0-ba05-1a655b4be7d4" providerId="ADAL" clId="{4097E5C1-69AA-4EA7-B818-EB3C249CB9D5}" dt="2025-05-28T09:41:53.603" v="21" actId="113"/>
        <pc:sldMkLst>
          <pc:docMk/>
          <pc:sldMk cId="1758022198" sldId="293"/>
        </pc:sldMkLst>
      </pc:sldChg>
      <pc:sldChg chg="modSp mod">
        <pc:chgData name="Vincent CLEMENT" userId="eb4984fc-7200-41e0-ba05-1a655b4be7d4" providerId="ADAL" clId="{4097E5C1-69AA-4EA7-B818-EB3C249CB9D5}" dt="2025-05-28T09:46:42.183" v="82" actId="20577"/>
        <pc:sldMkLst>
          <pc:docMk/>
          <pc:sldMk cId="2482230473" sldId="348"/>
        </pc:sldMkLst>
        <pc:spChg chg="mod">
          <ac:chgData name="Vincent CLEMENT" userId="eb4984fc-7200-41e0-ba05-1a655b4be7d4" providerId="ADAL" clId="{4097E5C1-69AA-4EA7-B818-EB3C249CB9D5}" dt="2025-05-28T09:46:22.084" v="75" actId="20577"/>
          <ac:spMkLst>
            <pc:docMk/>
            <pc:sldMk cId="2482230473" sldId="348"/>
            <ac:spMk id="2" creationId="{DF4696C2-ACE0-4ACA-997B-9092FC6D8F53}"/>
          </ac:spMkLst>
        </pc:spChg>
        <pc:spChg chg="mod">
          <ac:chgData name="Vincent CLEMENT" userId="eb4984fc-7200-41e0-ba05-1a655b4be7d4" providerId="ADAL" clId="{4097E5C1-69AA-4EA7-B818-EB3C249CB9D5}" dt="2025-05-28T09:46:42.183" v="82" actId="20577"/>
          <ac:spMkLst>
            <pc:docMk/>
            <pc:sldMk cId="2482230473" sldId="348"/>
            <ac:spMk id="3" creationId="{CE965B4B-19E1-42BA-9293-4A1470A1C205}"/>
          </ac:spMkLst>
        </pc:spChg>
        <pc:spChg chg="mod">
          <ac:chgData name="Vincent CLEMENT" userId="eb4984fc-7200-41e0-ba05-1a655b4be7d4" providerId="ADAL" clId="{4097E5C1-69AA-4EA7-B818-EB3C249CB9D5}" dt="2025-05-28T09:42:49.876" v="47" actId="113"/>
          <ac:spMkLst>
            <pc:docMk/>
            <pc:sldMk cId="2482230473" sldId="348"/>
            <ac:spMk id="7" creationId="{3F503BDB-B2E1-4413-AFA2-C01A65BD0982}"/>
          </ac:spMkLst>
        </pc:spChg>
      </pc:sldChg>
      <pc:sldChg chg="modSp mod">
        <pc:chgData name="Vincent CLEMENT" userId="eb4984fc-7200-41e0-ba05-1a655b4be7d4" providerId="ADAL" clId="{4097E5C1-69AA-4EA7-B818-EB3C249CB9D5}" dt="2025-05-28T09:58:24.621" v="230" actId="20577"/>
        <pc:sldMkLst>
          <pc:docMk/>
          <pc:sldMk cId="3513056435" sldId="349"/>
        </pc:sldMkLst>
        <pc:spChg chg="mod">
          <ac:chgData name="Vincent CLEMENT" userId="eb4984fc-7200-41e0-ba05-1a655b4be7d4" providerId="ADAL" clId="{4097E5C1-69AA-4EA7-B818-EB3C249CB9D5}" dt="2025-05-28T09:56:54.543" v="218" actId="27636"/>
          <ac:spMkLst>
            <pc:docMk/>
            <pc:sldMk cId="3513056435" sldId="349"/>
            <ac:spMk id="2" creationId="{899500A0-B11B-F18B-EF5A-68DD47444FBA}"/>
          </ac:spMkLst>
        </pc:spChg>
        <pc:spChg chg="mod">
          <ac:chgData name="Vincent CLEMENT" userId="eb4984fc-7200-41e0-ba05-1a655b4be7d4" providerId="ADAL" clId="{4097E5C1-69AA-4EA7-B818-EB3C249CB9D5}" dt="2025-05-28T09:58:10.190" v="229" actId="20577"/>
          <ac:spMkLst>
            <pc:docMk/>
            <pc:sldMk cId="3513056435" sldId="349"/>
            <ac:spMk id="3" creationId="{600AACFB-3F43-B186-2001-AFC225C8DF49}"/>
          </ac:spMkLst>
        </pc:spChg>
        <pc:spChg chg="mod">
          <ac:chgData name="Vincent CLEMENT" userId="eb4984fc-7200-41e0-ba05-1a655b4be7d4" providerId="ADAL" clId="{4097E5C1-69AA-4EA7-B818-EB3C249CB9D5}" dt="2025-05-28T09:58:24.621" v="230" actId="20577"/>
          <ac:spMkLst>
            <pc:docMk/>
            <pc:sldMk cId="3513056435" sldId="349"/>
            <ac:spMk id="4" creationId="{18223B75-0929-D248-B03C-C6FDC334870B}"/>
          </ac:spMkLst>
        </pc:spChg>
        <pc:spChg chg="mod">
          <ac:chgData name="Vincent CLEMENT" userId="eb4984fc-7200-41e0-ba05-1a655b4be7d4" providerId="ADAL" clId="{4097E5C1-69AA-4EA7-B818-EB3C249CB9D5}" dt="2025-05-28T09:55:54.964" v="216" actId="20577"/>
          <ac:spMkLst>
            <pc:docMk/>
            <pc:sldMk cId="3513056435" sldId="349"/>
            <ac:spMk id="7" creationId="{859479D2-E33F-3714-0E48-4305B81D2F88}"/>
          </ac:spMkLst>
        </pc:spChg>
        <pc:picChg chg="mod">
          <ac:chgData name="Vincent CLEMENT" userId="eb4984fc-7200-41e0-ba05-1a655b4be7d4" providerId="ADAL" clId="{4097E5C1-69AA-4EA7-B818-EB3C249CB9D5}" dt="2025-05-28T09:56:59.410" v="219" actId="14100"/>
          <ac:picMkLst>
            <pc:docMk/>
            <pc:sldMk cId="3513056435" sldId="349"/>
            <ac:picMk id="8" creationId="{45C00B59-903D-EB5F-16CB-209F156F0606}"/>
          </ac:picMkLst>
        </pc:picChg>
      </pc:sldChg>
      <pc:sldChg chg="delSp modSp mod">
        <pc:chgData name="Vincent CLEMENT" userId="eb4984fc-7200-41e0-ba05-1a655b4be7d4" providerId="ADAL" clId="{4097E5C1-69AA-4EA7-B818-EB3C249CB9D5}" dt="2025-05-28T10:10:05.611" v="306" actId="20577"/>
        <pc:sldMkLst>
          <pc:docMk/>
          <pc:sldMk cId="1532400258" sldId="350"/>
        </pc:sldMkLst>
        <pc:spChg chg="mod">
          <ac:chgData name="Vincent CLEMENT" userId="eb4984fc-7200-41e0-ba05-1a655b4be7d4" providerId="ADAL" clId="{4097E5C1-69AA-4EA7-B818-EB3C249CB9D5}" dt="2025-05-28T10:06:43.744" v="293" actId="20577"/>
          <ac:spMkLst>
            <pc:docMk/>
            <pc:sldMk cId="1532400258" sldId="350"/>
            <ac:spMk id="2" creationId="{171D9C95-D4E6-A7FB-84A6-3D07B954FE2E}"/>
          </ac:spMkLst>
        </pc:spChg>
        <pc:spChg chg="mod">
          <ac:chgData name="Vincent CLEMENT" userId="eb4984fc-7200-41e0-ba05-1a655b4be7d4" providerId="ADAL" clId="{4097E5C1-69AA-4EA7-B818-EB3C249CB9D5}" dt="2025-05-28T10:09:16.224" v="300" actId="20577"/>
          <ac:spMkLst>
            <pc:docMk/>
            <pc:sldMk cId="1532400258" sldId="350"/>
            <ac:spMk id="3" creationId="{D1C8738F-5A87-9779-2B9F-3B0CEE8E2607}"/>
          </ac:spMkLst>
        </pc:spChg>
        <pc:spChg chg="mod">
          <ac:chgData name="Vincent CLEMENT" userId="eb4984fc-7200-41e0-ba05-1a655b4be7d4" providerId="ADAL" clId="{4097E5C1-69AA-4EA7-B818-EB3C249CB9D5}" dt="2025-05-28T10:10:05.611" v="306" actId="20577"/>
          <ac:spMkLst>
            <pc:docMk/>
            <pc:sldMk cId="1532400258" sldId="350"/>
            <ac:spMk id="4" creationId="{67EFFAF0-DC70-184A-B866-D2F3C410FD7A}"/>
          </ac:spMkLst>
        </pc:spChg>
        <pc:spChg chg="mod">
          <ac:chgData name="Vincent CLEMENT" userId="eb4984fc-7200-41e0-ba05-1a655b4be7d4" providerId="ADAL" clId="{4097E5C1-69AA-4EA7-B818-EB3C249CB9D5}" dt="2025-05-28T10:09:22.927" v="303" actId="20577"/>
          <ac:spMkLst>
            <pc:docMk/>
            <pc:sldMk cId="1532400258" sldId="350"/>
            <ac:spMk id="5" creationId="{FDB1AF03-471C-683C-781C-210C3DAA1FB4}"/>
          </ac:spMkLst>
        </pc:spChg>
        <pc:spChg chg="mod">
          <ac:chgData name="Vincent CLEMENT" userId="eb4984fc-7200-41e0-ba05-1a655b4be7d4" providerId="ADAL" clId="{4097E5C1-69AA-4EA7-B818-EB3C249CB9D5}" dt="2025-05-28T10:06:02.936" v="241" actId="20577"/>
          <ac:spMkLst>
            <pc:docMk/>
            <pc:sldMk cId="1532400258" sldId="350"/>
            <ac:spMk id="7" creationId="{D88CA16D-683E-A1B8-3819-57896898A6DE}"/>
          </ac:spMkLst>
        </pc:spChg>
        <pc:picChg chg="mod">
          <ac:chgData name="Vincent CLEMENT" userId="eb4984fc-7200-41e0-ba05-1a655b4be7d4" providerId="ADAL" clId="{4097E5C1-69AA-4EA7-B818-EB3C249CB9D5}" dt="2025-05-28T10:10:01.332" v="305" actId="1076"/>
          <ac:picMkLst>
            <pc:docMk/>
            <pc:sldMk cId="1532400258" sldId="350"/>
            <ac:picMk id="8" creationId="{FF114334-E50D-FF0C-1E69-0EA6FAB96BF4}"/>
          </ac:picMkLst>
        </pc:picChg>
      </pc:sldChg>
      <pc:sldChg chg="modSp mod">
        <pc:chgData name="Vincent CLEMENT" userId="eb4984fc-7200-41e0-ba05-1a655b4be7d4" providerId="ADAL" clId="{4097E5C1-69AA-4EA7-B818-EB3C249CB9D5}" dt="2025-05-28T10:20:49.383" v="342" actId="113"/>
        <pc:sldMkLst>
          <pc:docMk/>
          <pc:sldMk cId="475166429" sldId="351"/>
        </pc:sldMkLst>
        <pc:spChg chg="mod">
          <ac:chgData name="Vincent CLEMENT" userId="eb4984fc-7200-41e0-ba05-1a655b4be7d4" providerId="ADAL" clId="{4097E5C1-69AA-4EA7-B818-EB3C249CB9D5}" dt="2025-05-28T10:20:00.612" v="331" actId="20577"/>
          <ac:spMkLst>
            <pc:docMk/>
            <pc:sldMk cId="475166429" sldId="351"/>
            <ac:spMk id="2" creationId="{8D1EEF07-57D6-1DED-E877-F666777B245B}"/>
          </ac:spMkLst>
        </pc:spChg>
        <pc:spChg chg="mod">
          <ac:chgData name="Vincent CLEMENT" userId="eb4984fc-7200-41e0-ba05-1a655b4be7d4" providerId="ADAL" clId="{4097E5C1-69AA-4EA7-B818-EB3C249CB9D5}" dt="2025-05-28T10:20:49.383" v="342" actId="113"/>
          <ac:spMkLst>
            <pc:docMk/>
            <pc:sldMk cId="475166429" sldId="351"/>
            <ac:spMk id="4" creationId="{AF97F5C0-862B-43A1-3903-03414A5F6DC1}"/>
          </ac:spMkLst>
        </pc:spChg>
        <pc:spChg chg="mod">
          <ac:chgData name="Vincent CLEMENT" userId="eb4984fc-7200-41e0-ba05-1a655b4be7d4" providerId="ADAL" clId="{4097E5C1-69AA-4EA7-B818-EB3C249CB9D5}" dt="2025-05-28T10:17:20.102" v="310" actId="313"/>
          <ac:spMkLst>
            <pc:docMk/>
            <pc:sldMk cId="475166429" sldId="351"/>
            <ac:spMk id="7" creationId="{4EC286D6-F8B8-93FB-7559-358961E4DEDC}"/>
          </ac:spMkLst>
        </pc:spChg>
        <pc:picChg chg="mod">
          <ac:chgData name="Vincent CLEMENT" userId="eb4984fc-7200-41e0-ba05-1a655b4be7d4" providerId="ADAL" clId="{4097E5C1-69AA-4EA7-B818-EB3C249CB9D5}" dt="2025-05-28T10:20:04.424" v="332" actId="1076"/>
          <ac:picMkLst>
            <pc:docMk/>
            <pc:sldMk cId="475166429" sldId="351"/>
            <ac:picMk id="8" creationId="{620907DC-CE05-BE10-7F0D-63B8C1043012}"/>
          </ac:picMkLst>
        </pc:picChg>
      </pc:sldChg>
    </pc:docChg>
  </pc:docChgLst>
  <pc:docChgLst>
    <pc:chgData name="Melody VIRESOLVY" userId="S::melody.viresolvy@juvisy.ifac.asso.fr::ffcaede5-3bba-49b5-b341-1f26279b457b" providerId="AD" clId="Web-{0072CB03-3879-97B8-6F41-CB21AC946669}"/>
    <pc:docChg chg="delSld modSld">
      <pc:chgData name="Melody VIRESOLVY" userId="S::melody.viresolvy@juvisy.ifac.asso.fr::ffcaede5-3bba-49b5-b341-1f26279b457b" providerId="AD" clId="Web-{0072CB03-3879-97B8-6F41-CB21AC946669}" dt="2025-06-13T12:52:18.480" v="3"/>
      <pc:docMkLst>
        <pc:docMk/>
      </pc:docMkLst>
      <pc:sldChg chg="del">
        <pc:chgData name="Melody VIRESOLVY" userId="S::melody.viresolvy@juvisy.ifac.asso.fr::ffcaede5-3bba-49b5-b341-1f26279b457b" providerId="AD" clId="Web-{0072CB03-3879-97B8-6F41-CB21AC946669}" dt="2025-06-13T12:52:18.480" v="3"/>
        <pc:sldMkLst>
          <pc:docMk/>
          <pc:sldMk cId="1758022198" sldId="293"/>
        </pc:sldMkLst>
      </pc:sldChg>
      <pc:sldChg chg="modSp">
        <pc:chgData name="Melody VIRESOLVY" userId="S::melody.viresolvy@juvisy.ifac.asso.fr::ffcaede5-3bba-49b5-b341-1f26279b457b" providerId="AD" clId="Web-{0072CB03-3879-97B8-6F41-CB21AC946669}" dt="2025-06-13T12:51:18.759" v="2" actId="20577"/>
        <pc:sldMkLst>
          <pc:docMk/>
          <pc:sldMk cId="233018516" sldId="347"/>
        </pc:sldMkLst>
        <pc:spChg chg="mod">
          <ac:chgData name="Melody VIRESOLVY" userId="S::melody.viresolvy@juvisy.ifac.asso.fr::ffcaede5-3bba-49b5-b341-1f26279b457b" providerId="AD" clId="Web-{0072CB03-3879-97B8-6F41-CB21AC946669}" dt="2025-06-13T12:51:18.759" v="2" actId="20577"/>
          <ac:spMkLst>
            <pc:docMk/>
            <pc:sldMk cId="233018516" sldId="347"/>
            <ac:spMk id="21" creationId="{D981A68B-4ECF-9C0A-CB77-D079E5949B38}"/>
          </ac:spMkLst>
        </pc:spChg>
      </pc:sldChg>
    </pc:docChg>
  </pc:docChgLst>
  <pc:docChgLst>
    <pc:chgData name="Melody VIRESOLVY" userId="S::melody.viresolvy@juvisy.ifac.asso.fr::ffcaede5-3bba-49b5-b341-1f26279b457b" providerId="AD" clId="Web-{2B5D18AD-38BD-6586-E71C-C5B90036CD6E}"/>
    <pc:docChg chg="modSld">
      <pc:chgData name="Melody VIRESOLVY" userId="S::melody.viresolvy@juvisy.ifac.asso.fr::ffcaede5-3bba-49b5-b341-1f26279b457b" providerId="AD" clId="Web-{2B5D18AD-38BD-6586-E71C-C5B90036CD6E}" dt="2025-06-26T16:25:45.784" v="65" actId="20577"/>
      <pc:docMkLst>
        <pc:docMk/>
      </pc:docMkLst>
      <pc:sldChg chg="modSp">
        <pc:chgData name="Melody VIRESOLVY" userId="S::melody.viresolvy@juvisy.ifac.asso.fr::ffcaede5-3bba-49b5-b341-1f26279b457b" providerId="AD" clId="Web-{2B5D18AD-38BD-6586-E71C-C5B90036CD6E}" dt="2025-06-26T16:23:30.670" v="10" actId="20577"/>
        <pc:sldMkLst>
          <pc:docMk/>
          <pc:sldMk cId="233018516" sldId="347"/>
        </pc:sldMkLst>
        <pc:spChg chg="mod">
          <ac:chgData name="Melody VIRESOLVY" userId="S::melody.viresolvy@juvisy.ifac.asso.fr::ffcaede5-3bba-49b5-b341-1f26279b457b" providerId="AD" clId="Web-{2B5D18AD-38BD-6586-E71C-C5B90036CD6E}" dt="2025-06-26T16:23:18.873" v="6" actId="20577"/>
          <ac:spMkLst>
            <pc:docMk/>
            <pc:sldMk cId="233018516" sldId="347"/>
            <ac:spMk id="20" creationId="{F0B6196C-F51C-233F-1793-FC0CEC259A7E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3:30.670" v="10" actId="20577"/>
          <ac:spMkLst>
            <pc:docMk/>
            <pc:sldMk cId="233018516" sldId="347"/>
            <ac:spMk id="21" creationId="{D981A68B-4ECF-9C0A-CB77-D079E5949B38}"/>
          </ac:spMkLst>
        </pc:spChg>
      </pc:sldChg>
      <pc:sldChg chg="modSp">
        <pc:chgData name="Melody VIRESOLVY" userId="S::melody.viresolvy@juvisy.ifac.asso.fr::ffcaede5-3bba-49b5-b341-1f26279b457b" providerId="AD" clId="Web-{2B5D18AD-38BD-6586-E71C-C5B90036CD6E}" dt="2025-06-26T16:24:00.937" v="20" actId="20577"/>
        <pc:sldMkLst>
          <pc:docMk/>
          <pc:sldMk cId="2482230473" sldId="348"/>
        </pc:sldMkLst>
        <pc:spChg chg="mod">
          <ac:chgData name="Melody VIRESOLVY" userId="S::melody.viresolvy@juvisy.ifac.asso.fr::ffcaede5-3bba-49b5-b341-1f26279b457b" providerId="AD" clId="Web-{2B5D18AD-38BD-6586-E71C-C5B90036CD6E}" dt="2025-06-26T16:23:38.811" v="13" actId="20577"/>
          <ac:spMkLst>
            <pc:docMk/>
            <pc:sldMk cId="2482230473" sldId="348"/>
            <ac:spMk id="10" creationId="{F497858A-045C-35DE-5C7B-41F349135688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3:42.686" v="14" actId="20577"/>
          <ac:spMkLst>
            <pc:docMk/>
            <pc:sldMk cId="2482230473" sldId="348"/>
            <ac:spMk id="12" creationId="{B2E8786A-ABBA-E7A6-6D5C-20964B841AF5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3:46.343" v="15" actId="20577"/>
          <ac:spMkLst>
            <pc:docMk/>
            <pc:sldMk cId="2482230473" sldId="348"/>
            <ac:spMk id="13" creationId="{E2F2B482-C67B-9EAD-9C08-FB03CB9CE4FE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3:51.015" v="16" actId="20577"/>
          <ac:spMkLst>
            <pc:docMk/>
            <pc:sldMk cId="2482230473" sldId="348"/>
            <ac:spMk id="16" creationId="{2981263E-8739-BF6D-C5CA-4A283F4C4FAD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4:00.937" v="20" actId="20577"/>
          <ac:spMkLst>
            <pc:docMk/>
            <pc:sldMk cId="2482230473" sldId="348"/>
            <ac:spMk id="17" creationId="{3298C1CF-EAF7-8D0F-2A7F-6640ED49E4CF}"/>
          </ac:spMkLst>
        </pc:spChg>
      </pc:sldChg>
      <pc:sldChg chg="modSp">
        <pc:chgData name="Melody VIRESOLVY" userId="S::melody.viresolvy@juvisy.ifac.asso.fr::ffcaede5-3bba-49b5-b341-1f26279b457b" providerId="AD" clId="Web-{2B5D18AD-38BD-6586-E71C-C5B90036CD6E}" dt="2025-06-26T16:24:29.594" v="37" actId="20577"/>
        <pc:sldMkLst>
          <pc:docMk/>
          <pc:sldMk cId="3513056435" sldId="349"/>
        </pc:sldMkLst>
        <pc:spChg chg="mod">
          <ac:chgData name="Melody VIRESOLVY" userId="S::melody.viresolvy@juvisy.ifac.asso.fr::ffcaede5-3bba-49b5-b341-1f26279b457b" providerId="AD" clId="Web-{2B5D18AD-38BD-6586-E71C-C5B90036CD6E}" dt="2025-06-26T16:24:07.906" v="22" actId="20577"/>
          <ac:spMkLst>
            <pc:docMk/>
            <pc:sldMk cId="3513056435" sldId="349"/>
            <ac:spMk id="10" creationId="{8D0F1872-09B4-9991-855A-D21DD1525643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4:11.453" v="23" actId="20577"/>
          <ac:spMkLst>
            <pc:docMk/>
            <pc:sldMk cId="3513056435" sldId="349"/>
            <ac:spMk id="12" creationId="{6A6787CF-8ED1-27B3-D69B-FB3C1400932B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4:16.531" v="24" actId="20577"/>
          <ac:spMkLst>
            <pc:docMk/>
            <pc:sldMk cId="3513056435" sldId="349"/>
            <ac:spMk id="13" creationId="{1DE85B8A-7833-24A9-C2CE-554A08487003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4:20.078" v="25" actId="20577"/>
          <ac:spMkLst>
            <pc:docMk/>
            <pc:sldMk cId="3513056435" sldId="349"/>
            <ac:spMk id="16" creationId="{7E76821B-1A8A-D83B-11CE-7AF03CCF8BE7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4:29.594" v="37" actId="20577"/>
          <ac:spMkLst>
            <pc:docMk/>
            <pc:sldMk cId="3513056435" sldId="349"/>
            <ac:spMk id="17" creationId="{B4D5A31D-5230-FEF7-D12A-5FC8823160E7}"/>
          </ac:spMkLst>
        </pc:spChg>
      </pc:sldChg>
      <pc:sldChg chg="modSp">
        <pc:chgData name="Melody VIRESOLVY" userId="S::melody.viresolvy@juvisy.ifac.asso.fr::ffcaede5-3bba-49b5-b341-1f26279b457b" providerId="AD" clId="Web-{2B5D18AD-38BD-6586-E71C-C5B90036CD6E}" dt="2025-06-26T16:25:04.158" v="49" actId="20577"/>
        <pc:sldMkLst>
          <pc:docMk/>
          <pc:sldMk cId="1532400258" sldId="350"/>
        </pc:sldMkLst>
        <pc:spChg chg="mod">
          <ac:chgData name="Melody VIRESOLVY" userId="S::melody.viresolvy@juvisy.ifac.asso.fr::ffcaede5-3bba-49b5-b341-1f26279b457b" providerId="AD" clId="Web-{2B5D18AD-38BD-6586-E71C-C5B90036CD6E}" dt="2025-06-26T16:24:39.985" v="39" actId="20577"/>
          <ac:spMkLst>
            <pc:docMk/>
            <pc:sldMk cId="1532400258" sldId="350"/>
            <ac:spMk id="10" creationId="{92EFAA38-DCE2-1169-6F77-F2E130DBC095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4:46.001" v="41" actId="20577"/>
          <ac:spMkLst>
            <pc:docMk/>
            <pc:sldMk cId="1532400258" sldId="350"/>
            <ac:spMk id="12" creationId="{3200D97C-8360-C34D-F53A-41398AE5CA57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4:50.517" v="42" actId="20577"/>
          <ac:spMkLst>
            <pc:docMk/>
            <pc:sldMk cId="1532400258" sldId="350"/>
            <ac:spMk id="13" creationId="{B0CC33F2-CA78-5BC2-91AB-1C3E5A719907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4:55.017" v="43" actId="20577"/>
          <ac:spMkLst>
            <pc:docMk/>
            <pc:sldMk cId="1532400258" sldId="350"/>
            <ac:spMk id="16" creationId="{B04850EB-9A96-A17B-AA2B-C6B041169B84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5:04.158" v="49" actId="20577"/>
          <ac:spMkLst>
            <pc:docMk/>
            <pc:sldMk cId="1532400258" sldId="350"/>
            <ac:spMk id="17" creationId="{8E246725-0F80-FFE4-DC92-BC92E94AD45F}"/>
          </ac:spMkLst>
        </pc:spChg>
      </pc:sldChg>
      <pc:sldChg chg="modSp">
        <pc:chgData name="Melody VIRESOLVY" userId="S::melody.viresolvy@juvisy.ifac.asso.fr::ffcaede5-3bba-49b5-b341-1f26279b457b" providerId="AD" clId="Web-{2B5D18AD-38BD-6586-E71C-C5B90036CD6E}" dt="2025-06-26T16:25:45.784" v="65" actId="20577"/>
        <pc:sldMkLst>
          <pc:docMk/>
          <pc:sldMk cId="475166429" sldId="351"/>
        </pc:sldMkLst>
        <pc:spChg chg="mod">
          <ac:chgData name="Melody VIRESOLVY" userId="S::melody.viresolvy@juvisy.ifac.asso.fr::ffcaede5-3bba-49b5-b341-1f26279b457b" providerId="AD" clId="Web-{2B5D18AD-38BD-6586-E71C-C5B90036CD6E}" dt="2025-06-26T16:25:12.674" v="52" actId="20577"/>
          <ac:spMkLst>
            <pc:docMk/>
            <pc:sldMk cId="475166429" sldId="351"/>
            <ac:spMk id="10" creationId="{59AEA013-3759-CC54-F55B-20E606C888DE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5:17.002" v="53" actId="20577"/>
          <ac:spMkLst>
            <pc:docMk/>
            <pc:sldMk cId="475166429" sldId="351"/>
            <ac:spMk id="12" creationId="{1B759D01-AE0B-8CAD-3F68-570F42EC75FC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5:25.830" v="58" actId="20577"/>
          <ac:spMkLst>
            <pc:docMk/>
            <pc:sldMk cId="475166429" sldId="351"/>
            <ac:spMk id="13" creationId="{42F6D642-82E3-C6EC-2779-C48DD321BBB6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5:30.112" v="60" actId="20577"/>
          <ac:spMkLst>
            <pc:docMk/>
            <pc:sldMk cId="475166429" sldId="351"/>
            <ac:spMk id="16" creationId="{E6126F5A-1D8B-CF34-AC3B-11E9CF41C837}"/>
          </ac:spMkLst>
        </pc:spChg>
        <pc:spChg chg="mod">
          <ac:chgData name="Melody VIRESOLVY" userId="S::melody.viresolvy@juvisy.ifac.asso.fr::ffcaede5-3bba-49b5-b341-1f26279b457b" providerId="AD" clId="Web-{2B5D18AD-38BD-6586-E71C-C5B90036CD6E}" dt="2025-06-26T16:25:45.784" v="65" actId="20577"/>
          <ac:spMkLst>
            <pc:docMk/>
            <pc:sldMk cId="475166429" sldId="351"/>
            <ac:spMk id="17" creationId="{D8E2F721-79A4-BAF6-B031-1C58142C9C84}"/>
          </ac:spMkLst>
        </pc:spChg>
      </pc:sldChg>
    </pc:docChg>
  </pc:docChgLst>
  <pc:docChgLst>
    <pc:chgData name="Nabila TOUTEE" userId="bb07dab9-22f8-43e3-9b10-4e073fed6bf6" providerId="ADAL" clId="{E6F334F2-CC60-47A7-932E-737FAAF49CA0}"/>
    <pc:docChg chg="modSld">
      <pc:chgData name="Nabila TOUTEE" userId="bb07dab9-22f8-43e3-9b10-4e073fed6bf6" providerId="ADAL" clId="{E6F334F2-CC60-47A7-932E-737FAAF49CA0}" dt="2025-06-06T12:03:42.026" v="15" actId="20577"/>
      <pc:docMkLst>
        <pc:docMk/>
      </pc:docMkLst>
      <pc:sldChg chg="modSp mod">
        <pc:chgData name="Nabila TOUTEE" userId="bb07dab9-22f8-43e3-9b10-4e073fed6bf6" providerId="ADAL" clId="{E6F334F2-CC60-47A7-932E-737FAAF49CA0}" dt="2025-06-06T12:03:42.026" v="15" actId="20577"/>
        <pc:sldMkLst>
          <pc:docMk/>
          <pc:sldMk cId="1532400258" sldId="350"/>
        </pc:sldMkLst>
        <pc:spChg chg="mod">
          <ac:chgData name="Nabila TOUTEE" userId="bb07dab9-22f8-43e3-9b10-4e073fed6bf6" providerId="ADAL" clId="{E6F334F2-CC60-47A7-932E-737FAAF49CA0}" dt="2025-06-06T12:03:42.026" v="15" actId="20577"/>
          <ac:spMkLst>
            <pc:docMk/>
            <pc:sldMk cId="1532400258" sldId="350"/>
            <ac:spMk id="2" creationId="{171D9C95-D4E6-A7FB-84A6-3D07B954FE2E}"/>
          </ac:spMkLst>
        </pc:spChg>
      </pc:sldChg>
    </pc:docChg>
  </pc:docChgLst>
  <pc:docChgLst>
    <pc:chgData name="Melody VIRESOLVY" userId="ffcaede5-3bba-49b5-b341-1f26279b457b" providerId="ADAL" clId="{195CCCA2-D91B-4A9C-9D04-D437ACAE8169}"/>
    <pc:docChg chg="undo custSel modSld">
      <pc:chgData name="Melody VIRESOLVY" userId="ffcaede5-3bba-49b5-b341-1f26279b457b" providerId="ADAL" clId="{195CCCA2-D91B-4A9C-9D04-D437ACAE8169}" dt="2025-03-19T11:52:22.783" v="519" actId="20577"/>
      <pc:docMkLst>
        <pc:docMk/>
      </pc:docMkLst>
      <pc:sldChg chg="addSp modSp mod">
        <pc:chgData name="Melody VIRESOLVY" userId="ffcaede5-3bba-49b5-b341-1f26279b457b" providerId="ADAL" clId="{195CCCA2-D91B-4A9C-9D04-D437ACAE8169}" dt="2025-03-19T11:52:22.783" v="519" actId="20577"/>
        <pc:sldMkLst>
          <pc:docMk/>
          <pc:sldMk cId="1758022198" sldId="293"/>
        </pc:sldMkLst>
      </pc:sldChg>
      <pc:sldChg chg="modSp mod">
        <pc:chgData name="Melody VIRESOLVY" userId="ffcaede5-3bba-49b5-b341-1f26279b457b" providerId="ADAL" clId="{195CCCA2-D91B-4A9C-9D04-D437ACAE8169}" dt="2025-03-17T12:45:12.256" v="3" actId="20577"/>
        <pc:sldMkLst>
          <pc:docMk/>
          <pc:sldMk cId="233018516" sldId="347"/>
        </pc:sldMkLst>
      </pc:sldChg>
      <pc:sldChg chg="addSp delSp modSp mod">
        <pc:chgData name="Melody VIRESOLVY" userId="ffcaede5-3bba-49b5-b341-1f26279b457b" providerId="ADAL" clId="{195CCCA2-D91B-4A9C-9D04-D437ACAE8169}" dt="2025-03-19T11:10:59.921" v="415" actId="20577"/>
        <pc:sldMkLst>
          <pc:docMk/>
          <pc:sldMk cId="2482230473" sldId="348"/>
        </pc:sldMkLst>
      </pc:sldChg>
    </pc:docChg>
  </pc:docChgLst>
  <pc:docChgLst>
    <pc:chgData name="Melody VIRESOLVY" userId="S::melody.viresolvy@juvisy.ifac.asso.fr::ffcaede5-3bba-49b5-b341-1f26279b457b" providerId="AD" clId="Web-{BBC17B30-4C72-ECC6-7E2D-30957B4F9B6E}"/>
    <pc:docChg chg="modSld">
      <pc:chgData name="Melody VIRESOLVY" userId="S::melody.viresolvy@juvisy.ifac.asso.fr::ffcaede5-3bba-49b5-b341-1f26279b457b" providerId="AD" clId="Web-{BBC17B30-4C72-ECC6-7E2D-30957B4F9B6E}" dt="2025-06-16T10:02:23.708" v="192" actId="20577"/>
      <pc:docMkLst>
        <pc:docMk/>
      </pc:docMkLst>
      <pc:sldChg chg="modSp">
        <pc:chgData name="Melody VIRESOLVY" userId="S::melody.viresolvy@juvisy.ifac.asso.fr::ffcaede5-3bba-49b5-b341-1f26279b457b" providerId="AD" clId="Web-{BBC17B30-4C72-ECC6-7E2D-30957B4F9B6E}" dt="2025-06-16T10:02:23.708" v="192" actId="20577"/>
        <pc:sldMkLst>
          <pc:docMk/>
          <pc:sldMk cId="4174927982" sldId="346"/>
        </pc:sldMkLst>
        <pc:spChg chg="mod">
          <ac:chgData name="Melody VIRESOLVY" userId="S::melody.viresolvy@juvisy.ifac.asso.fr::ffcaede5-3bba-49b5-b341-1f26279b457b" providerId="AD" clId="Web-{BBC17B30-4C72-ECC6-7E2D-30957B4F9B6E}" dt="2025-06-16T10:00:38.768" v="162" actId="20577"/>
          <ac:spMkLst>
            <pc:docMk/>
            <pc:sldMk cId="4174927982" sldId="346"/>
            <ac:spMk id="4" creationId="{18B5670C-7346-7F28-92EE-CB9BAB360C93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10:02:23.708" v="192" actId="20577"/>
          <ac:spMkLst>
            <pc:docMk/>
            <pc:sldMk cId="4174927982" sldId="346"/>
            <ac:spMk id="8" creationId="{F0852672-2671-BE66-5AE2-6A379D30916E}"/>
          </ac:spMkLst>
        </pc:spChg>
      </pc:sldChg>
      <pc:sldChg chg="modSp">
        <pc:chgData name="Melody VIRESOLVY" userId="S::melody.viresolvy@juvisy.ifac.asso.fr::ffcaede5-3bba-49b5-b341-1f26279b457b" providerId="AD" clId="Web-{BBC17B30-4C72-ECC6-7E2D-30957B4F9B6E}" dt="2025-06-16T09:53:58.678" v="15" actId="20577"/>
        <pc:sldMkLst>
          <pc:docMk/>
          <pc:sldMk cId="233018516" sldId="347"/>
        </pc:sldMkLst>
        <pc:spChg chg="mod">
          <ac:chgData name="Melody VIRESOLVY" userId="S::melody.viresolvy@juvisy.ifac.asso.fr::ffcaede5-3bba-49b5-b341-1f26279b457b" providerId="AD" clId="Web-{BBC17B30-4C72-ECC6-7E2D-30957B4F9B6E}" dt="2025-06-16T09:53:58.678" v="15" actId="20577"/>
          <ac:spMkLst>
            <pc:docMk/>
            <pc:sldMk cId="233018516" sldId="347"/>
            <ac:spMk id="21" creationId="{D981A68B-4ECF-9C0A-CB77-D079E5949B38}"/>
          </ac:spMkLst>
        </pc:spChg>
      </pc:sldChg>
      <pc:sldChg chg="modSp">
        <pc:chgData name="Melody VIRESOLVY" userId="S::melody.viresolvy@juvisy.ifac.asso.fr::ffcaede5-3bba-49b5-b341-1f26279b457b" providerId="AD" clId="Web-{BBC17B30-4C72-ECC6-7E2D-30957B4F9B6E}" dt="2025-06-16T09:55:18.118" v="48" actId="20577"/>
        <pc:sldMkLst>
          <pc:docMk/>
          <pc:sldMk cId="2482230473" sldId="348"/>
        </pc:sldMkLst>
        <pc:spChg chg="mod">
          <ac:chgData name="Melody VIRESOLVY" userId="S::melody.viresolvy@juvisy.ifac.asso.fr::ffcaede5-3bba-49b5-b341-1f26279b457b" providerId="AD" clId="Web-{BBC17B30-4C72-ECC6-7E2D-30957B4F9B6E}" dt="2025-06-16T09:54:26.835" v="30" actId="20577"/>
          <ac:spMkLst>
            <pc:docMk/>
            <pc:sldMk cId="2482230473" sldId="348"/>
            <ac:spMk id="2" creationId="{DF4696C2-ACE0-4ACA-997B-9092FC6D8F53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09:54:37.195" v="32" actId="20577"/>
          <ac:spMkLst>
            <pc:docMk/>
            <pc:sldMk cId="2482230473" sldId="348"/>
            <ac:spMk id="3" creationId="{CE965B4B-19E1-42BA-9293-4A1470A1C205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09:55:09.727" v="42" actId="20577"/>
          <ac:spMkLst>
            <pc:docMk/>
            <pc:sldMk cId="2482230473" sldId="348"/>
            <ac:spMk id="4" creationId="{5269E674-5A48-4C14-AE5E-04EE59A177AD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09:55:18.118" v="48" actId="20577"/>
          <ac:spMkLst>
            <pc:docMk/>
            <pc:sldMk cId="2482230473" sldId="348"/>
            <ac:spMk id="5" creationId="{9170109E-0F2F-43EF-B0EF-1D8B684AF26A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09:54:22.929" v="27" actId="20577"/>
          <ac:spMkLst>
            <pc:docMk/>
            <pc:sldMk cId="2482230473" sldId="348"/>
            <ac:spMk id="7" creationId="{3F503BDB-B2E1-4413-AFA2-C01A65BD0982}"/>
          </ac:spMkLst>
        </pc:spChg>
      </pc:sldChg>
      <pc:sldChg chg="modSp">
        <pc:chgData name="Melody VIRESOLVY" userId="S::melody.viresolvy@juvisy.ifac.asso.fr::ffcaede5-3bba-49b5-b341-1f26279b457b" providerId="AD" clId="Web-{BBC17B30-4C72-ECC6-7E2D-30957B4F9B6E}" dt="2025-06-16T09:57:01.824" v="87" actId="20577"/>
        <pc:sldMkLst>
          <pc:docMk/>
          <pc:sldMk cId="3513056435" sldId="349"/>
        </pc:sldMkLst>
        <pc:spChg chg="mod">
          <ac:chgData name="Melody VIRESOLVY" userId="S::melody.viresolvy@juvisy.ifac.asso.fr::ffcaede5-3bba-49b5-b341-1f26279b457b" providerId="AD" clId="Web-{BBC17B30-4C72-ECC6-7E2D-30957B4F9B6E}" dt="2025-06-16T09:55:46.384" v="54" actId="20577"/>
          <ac:spMkLst>
            <pc:docMk/>
            <pc:sldMk cId="3513056435" sldId="349"/>
            <ac:spMk id="2" creationId="{899500A0-B11B-F18B-EF5A-68DD47444FBA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09:56:04.322" v="76" actId="20577"/>
          <ac:spMkLst>
            <pc:docMk/>
            <pc:sldMk cId="3513056435" sldId="349"/>
            <ac:spMk id="4" creationId="{18223B75-0929-D248-B03C-C6FDC334870B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09:57:01.824" v="87" actId="20577"/>
          <ac:spMkLst>
            <pc:docMk/>
            <pc:sldMk cId="3513056435" sldId="349"/>
            <ac:spMk id="5" creationId="{E3F6898A-0F44-E2C2-FD76-5A28AC546E18}"/>
          </ac:spMkLst>
        </pc:spChg>
      </pc:sldChg>
      <pc:sldChg chg="modSp">
        <pc:chgData name="Melody VIRESOLVY" userId="S::melody.viresolvy@juvisy.ifac.asso.fr::ffcaede5-3bba-49b5-b341-1f26279b457b" providerId="AD" clId="Web-{BBC17B30-4C72-ECC6-7E2D-30957B4F9B6E}" dt="2025-06-16T10:01:56.458" v="189" actId="20577"/>
        <pc:sldMkLst>
          <pc:docMk/>
          <pc:sldMk cId="1532400258" sldId="350"/>
        </pc:sldMkLst>
        <pc:spChg chg="mod">
          <ac:chgData name="Melody VIRESOLVY" userId="S::melody.viresolvy@juvisy.ifac.asso.fr::ffcaede5-3bba-49b5-b341-1f26279b457b" providerId="AD" clId="Web-{BBC17B30-4C72-ECC6-7E2D-30957B4F9B6E}" dt="2025-06-16T09:57:57.388" v="115" actId="20577"/>
          <ac:spMkLst>
            <pc:docMk/>
            <pc:sldMk cId="1532400258" sldId="350"/>
            <ac:spMk id="2" creationId="{171D9C95-D4E6-A7FB-84A6-3D07B954FE2E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09:58:21.576" v="120" actId="20577"/>
          <ac:spMkLst>
            <pc:docMk/>
            <pc:sldMk cId="1532400258" sldId="350"/>
            <ac:spMk id="4" creationId="{67EFFAF0-DC70-184A-B866-D2F3C410FD7A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10:01:56.458" v="189" actId="20577"/>
          <ac:spMkLst>
            <pc:docMk/>
            <pc:sldMk cId="1532400258" sldId="350"/>
            <ac:spMk id="5" creationId="{FDB1AF03-471C-683C-781C-210C3DAA1FB4}"/>
          </ac:spMkLst>
        </pc:spChg>
      </pc:sldChg>
      <pc:sldChg chg="modSp">
        <pc:chgData name="Melody VIRESOLVY" userId="S::melody.viresolvy@juvisy.ifac.asso.fr::ffcaede5-3bba-49b5-b341-1f26279b457b" providerId="AD" clId="Web-{BBC17B30-4C72-ECC6-7E2D-30957B4F9B6E}" dt="2025-06-16T10:00:26.705" v="159" actId="20577"/>
        <pc:sldMkLst>
          <pc:docMk/>
          <pc:sldMk cId="475166429" sldId="351"/>
        </pc:sldMkLst>
        <pc:spChg chg="mod">
          <ac:chgData name="Melody VIRESOLVY" userId="S::melody.viresolvy@juvisy.ifac.asso.fr::ffcaede5-3bba-49b5-b341-1f26279b457b" providerId="AD" clId="Web-{BBC17B30-4C72-ECC6-7E2D-30957B4F9B6E}" dt="2025-06-16T09:59:52.813" v="145" actId="20577"/>
          <ac:spMkLst>
            <pc:docMk/>
            <pc:sldMk cId="475166429" sldId="351"/>
            <ac:spMk id="2" creationId="{8D1EEF07-57D6-1DED-E877-F666777B245B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10:00:01.517" v="147" actId="20577"/>
          <ac:spMkLst>
            <pc:docMk/>
            <pc:sldMk cId="475166429" sldId="351"/>
            <ac:spMk id="3" creationId="{4A2FA5E5-8E43-8CC5-3FE2-1EC2C7C18473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10:00:26.705" v="159" actId="20577"/>
          <ac:spMkLst>
            <pc:docMk/>
            <pc:sldMk cId="475166429" sldId="351"/>
            <ac:spMk id="4" creationId="{AF97F5C0-862B-43A1-3903-03414A5F6DC1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10:00:22.408" v="156" actId="20577"/>
          <ac:spMkLst>
            <pc:docMk/>
            <pc:sldMk cId="475166429" sldId="351"/>
            <ac:spMk id="5" creationId="{02A3EC0E-613F-39E4-8B31-9936E9F78B34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09:58:56.796" v="126" actId="20577"/>
          <ac:spMkLst>
            <pc:docMk/>
            <pc:sldMk cId="475166429" sldId="351"/>
            <ac:spMk id="7" creationId="{4EC286D6-F8B8-93FB-7559-358961E4DEDC}"/>
          </ac:spMkLst>
        </pc:spChg>
        <pc:spChg chg="mod">
          <ac:chgData name="Melody VIRESOLVY" userId="S::melody.viresolvy@juvisy.ifac.asso.fr::ffcaede5-3bba-49b5-b341-1f26279b457b" providerId="AD" clId="Web-{BBC17B30-4C72-ECC6-7E2D-30957B4F9B6E}" dt="2025-06-16T09:59:15.344" v="134" actId="20577"/>
          <ac:spMkLst>
            <pc:docMk/>
            <pc:sldMk cId="475166429" sldId="351"/>
            <ac:spMk id="31" creationId="{C1FC488E-E818-038F-A308-3523A9A55D73}"/>
          </ac:spMkLst>
        </pc:spChg>
      </pc:sldChg>
    </pc:docChg>
  </pc:docChgLst>
  <pc:docChgLst>
    <pc:chgData name="Vincent CLEMENT" userId="eb4984fc-7200-41e0-ba05-1a655b4be7d4" providerId="ADAL" clId="{E05BD924-ABCC-4CF7-A09F-A9E80136BF48}"/>
    <pc:docChg chg="undo custSel modSld">
      <pc:chgData name="Vincent CLEMENT" userId="eb4984fc-7200-41e0-ba05-1a655b4be7d4" providerId="ADAL" clId="{E05BD924-ABCC-4CF7-A09F-A9E80136BF48}" dt="2025-03-18T12:45:17.987" v="2148" actId="13926"/>
      <pc:docMkLst>
        <pc:docMk/>
      </pc:docMkLst>
      <pc:sldChg chg="modSp mod">
        <pc:chgData name="Vincent CLEMENT" userId="eb4984fc-7200-41e0-ba05-1a655b4be7d4" providerId="ADAL" clId="{E05BD924-ABCC-4CF7-A09F-A9E80136BF48}" dt="2025-03-18T12:45:17.987" v="2148" actId="13926"/>
        <pc:sldMkLst>
          <pc:docMk/>
          <pc:sldMk cId="1758022198" sldId="293"/>
        </pc:sldMkLst>
      </pc:sldChg>
      <pc:sldChg chg="modSp mod">
        <pc:chgData name="Vincent CLEMENT" userId="eb4984fc-7200-41e0-ba05-1a655b4be7d4" providerId="ADAL" clId="{E05BD924-ABCC-4CF7-A09F-A9E80136BF48}" dt="2025-03-17T12:44:43.998" v="2091" actId="20577"/>
        <pc:sldMkLst>
          <pc:docMk/>
          <pc:sldMk cId="233018516" sldId="347"/>
        </pc:sldMkLst>
      </pc:sldChg>
      <pc:sldChg chg="modSp mod">
        <pc:chgData name="Vincent CLEMENT" userId="eb4984fc-7200-41e0-ba05-1a655b4be7d4" providerId="ADAL" clId="{E05BD924-ABCC-4CF7-A09F-A9E80136BF48}" dt="2025-03-12T13:10:02.876" v="2083" actId="20577"/>
        <pc:sldMkLst>
          <pc:docMk/>
          <pc:sldMk cId="2482230473" sldId="348"/>
        </pc:sldMkLst>
      </pc:sldChg>
    </pc:docChg>
  </pc:docChgLst>
  <pc:docChgLst>
    <pc:chgData name="Nabila TOUTEE" userId="bb07dab9-22f8-43e3-9b10-4e073fed6bf6" providerId="ADAL" clId="{491A8EC4-430B-4CE9-A8B9-2B40A37ACBEF}"/>
    <pc:docChg chg="undo custSel addSld modSld">
      <pc:chgData name="Nabila TOUTEE" userId="bb07dab9-22f8-43e3-9b10-4e073fed6bf6" providerId="ADAL" clId="{491A8EC4-430B-4CE9-A8B9-2B40A37ACBEF}" dt="2025-04-04T13:26:00.683" v="1332" actId="20577"/>
      <pc:docMkLst>
        <pc:docMk/>
      </pc:docMkLst>
      <pc:sldChg chg="modSp mod">
        <pc:chgData name="Nabila TOUTEE" userId="bb07dab9-22f8-43e3-9b10-4e073fed6bf6" providerId="ADAL" clId="{491A8EC4-430B-4CE9-A8B9-2B40A37ACBEF}" dt="2025-04-04T13:26:00.683" v="1332" actId="20577"/>
        <pc:sldMkLst>
          <pc:docMk/>
          <pc:sldMk cId="1758022198" sldId="293"/>
        </pc:sldMkLst>
      </pc:sldChg>
      <pc:sldChg chg="modSp mod">
        <pc:chgData name="Nabila TOUTEE" userId="bb07dab9-22f8-43e3-9b10-4e073fed6bf6" providerId="ADAL" clId="{491A8EC4-430B-4CE9-A8B9-2B40A37ACBEF}" dt="2025-04-02T16:22:09.434" v="817" actId="20577"/>
        <pc:sldMkLst>
          <pc:docMk/>
          <pc:sldMk cId="233018516" sldId="347"/>
        </pc:sldMkLst>
      </pc:sldChg>
      <pc:sldChg chg="modSp mod">
        <pc:chgData name="Nabila TOUTEE" userId="bb07dab9-22f8-43e3-9b10-4e073fed6bf6" providerId="ADAL" clId="{491A8EC4-430B-4CE9-A8B9-2B40A37ACBEF}" dt="2025-04-03T17:18:59.387" v="1281" actId="20577"/>
        <pc:sldMkLst>
          <pc:docMk/>
          <pc:sldMk cId="2482230473" sldId="348"/>
        </pc:sldMkLst>
      </pc:sldChg>
      <pc:sldChg chg="modSp add mod">
        <pc:chgData name="Nabila TOUTEE" userId="bb07dab9-22f8-43e3-9b10-4e073fed6bf6" providerId="ADAL" clId="{491A8EC4-430B-4CE9-A8B9-2B40A37ACBEF}" dt="2025-04-03T17:21:19.751" v="1294"/>
        <pc:sldMkLst>
          <pc:docMk/>
          <pc:sldMk cId="3513056435" sldId="349"/>
        </pc:sldMkLst>
      </pc:sldChg>
      <pc:sldChg chg="modSp add mod">
        <pc:chgData name="Nabila TOUTEE" userId="bb07dab9-22f8-43e3-9b10-4e073fed6bf6" providerId="ADAL" clId="{491A8EC4-430B-4CE9-A8B9-2B40A37ACBEF}" dt="2025-04-03T17:19:50.830" v="1286" actId="20577"/>
        <pc:sldMkLst>
          <pc:docMk/>
          <pc:sldMk cId="1532400258" sldId="350"/>
        </pc:sldMkLst>
      </pc:sldChg>
      <pc:sldChg chg="modSp add mod">
        <pc:chgData name="Nabila TOUTEE" userId="bb07dab9-22f8-43e3-9b10-4e073fed6bf6" providerId="ADAL" clId="{491A8EC4-430B-4CE9-A8B9-2B40A37ACBEF}" dt="2025-04-03T17:21:40.577" v="1295" actId="6549"/>
        <pc:sldMkLst>
          <pc:docMk/>
          <pc:sldMk cId="475166429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53" cy="499272"/>
          </a:xfrm>
          <a:prstGeom prst="rect">
            <a:avLst/>
          </a:prstGeom>
        </p:spPr>
        <p:txBody>
          <a:bodyPr vert="horz" lIns="91834" tIns="45917" rIns="91834" bIns="459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545" y="0"/>
            <a:ext cx="2971853" cy="499272"/>
          </a:xfrm>
          <a:prstGeom prst="rect">
            <a:avLst/>
          </a:prstGeom>
        </p:spPr>
        <p:txBody>
          <a:bodyPr vert="horz" lIns="91834" tIns="45917" rIns="91834" bIns="45917" rtlCol="0"/>
          <a:lstStyle>
            <a:lvl1pPr algn="r">
              <a:defRPr sz="1200"/>
            </a:lvl1pPr>
          </a:lstStyle>
          <a:p>
            <a:fld id="{B4C950C1-AA69-4BE5-8C2C-94926254E27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4" tIns="45917" rIns="91834" bIns="4591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320" y="4786016"/>
            <a:ext cx="5487361" cy="3916264"/>
          </a:xfrm>
          <a:prstGeom prst="rect">
            <a:avLst/>
          </a:prstGeom>
        </p:spPr>
        <p:txBody>
          <a:bodyPr vert="horz" lIns="91834" tIns="45917" rIns="91834" bIns="45917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418"/>
            <a:ext cx="2971853" cy="499272"/>
          </a:xfrm>
          <a:prstGeom prst="rect">
            <a:avLst/>
          </a:prstGeom>
        </p:spPr>
        <p:txBody>
          <a:bodyPr vert="horz" lIns="91834" tIns="45917" rIns="91834" bIns="459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545" y="9446418"/>
            <a:ext cx="2971853" cy="499272"/>
          </a:xfrm>
          <a:prstGeom prst="rect">
            <a:avLst/>
          </a:prstGeom>
        </p:spPr>
        <p:txBody>
          <a:bodyPr vert="horz" lIns="91834" tIns="45917" rIns="91834" bIns="45917" rtlCol="0" anchor="b"/>
          <a:lstStyle>
            <a:lvl1pPr algn="r">
              <a:defRPr sz="1200"/>
            </a:lvl1pPr>
          </a:lstStyle>
          <a:p>
            <a:fld id="{35E77D6B-F9E3-497A-801B-116F3FC23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47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gramme LUNDI-SAMEDI 1/2 journ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456784"/>
            <a:ext cx="1431701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456785"/>
            <a:ext cx="1486790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456785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456784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456784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89" y="4158661"/>
            <a:ext cx="1512916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00" y="4158661"/>
            <a:ext cx="1512916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93571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09007" y="4157628"/>
            <a:ext cx="1512916" cy="22439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455750"/>
            <a:ext cx="1469367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AEAF30C-C5B8-4FEF-B771-9FA9532DA7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4066" y="4157627"/>
            <a:ext cx="1478078" cy="22439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MATIN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96C9632-13CF-4CFF-BB3C-B17F47F35B52}"/>
              </a:ext>
            </a:extLst>
          </p:cNvPr>
          <p:cNvSpPr txBox="1"/>
          <p:nvPr userDrawn="1"/>
        </p:nvSpPr>
        <p:spPr>
          <a:xfrm>
            <a:off x="181407" y="1217204"/>
            <a:ext cx="1478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3821A52-B179-4AB9-BB65-2C89DB254BFD}"/>
              </a:ext>
            </a:extLst>
          </p:cNvPr>
          <p:cNvSpPr txBox="1"/>
          <p:nvPr userDrawn="1"/>
        </p:nvSpPr>
        <p:spPr>
          <a:xfrm>
            <a:off x="1840564" y="1217175"/>
            <a:ext cx="1443071" cy="244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A0A671B-EFD1-40CE-9F2E-338A5D290B69}"/>
              </a:ext>
            </a:extLst>
          </p:cNvPr>
          <p:cNvSpPr txBox="1"/>
          <p:nvPr userDrawn="1"/>
        </p:nvSpPr>
        <p:spPr>
          <a:xfrm>
            <a:off x="3420004" y="1215791"/>
            <a:ext cx="1473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99EECED-5772-4F75-B3A6-69447866044D}"/>
              </a:ext>
            </a:extLst>
          </p:cNvPr>
          <p:cNvSpPr txBox="1"/>
          <p:nvPr userDrawn="1"/>
        </p:nvSpPr>
        <p:spPr>
          <a:xfrm>
            <a:off x="4978134" y="1215790"/>
            <a:ext cx="151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DFAF571-3835-47CB-A0A4-CC3338B0C88C}"/>
              </a:ext>
            </a:extLst>
          </p:cNvPr>
          <p:cNvSpPr txBox="1"/>
          <p:nvPr userDrawn="1"/>
        </p:nvSpPr>
        <p:spPr>
          <a:xfrm>
            <a:off x="8223049" y="1217206"/>
            <a:ext cx="1490174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FE8F24F-CACE-4879-BCCE-CBC4B10D335C}"/>
              </a:ext>
            </a:extLst>
          </p:cNvPr>
          <p:cNvSpPr txBox="1"/>
          <p:nvPr userDrawn="1"/>
        </p:nvSpPr>
        <p:spPr>
          <a:xfrm>
            <a:off x="190118" y="3837833"/>
            <a:ext cx="1469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8419932-A873-431A-94C8-B2FE1EC4F145}"/>
              </a:ext>
            </a:extLst>
          </p:cNvPr>
          <p:cNvSpPr txBox="1"/>
          <p:nvPr userDrawn="1"/>
        </p:nvSpPr>
        <p:spPr>
          <a:xfrm>
            <a:off x="6587528" y="1213177"/>
            <a:ext cx="1512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matin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F9CB62D-5628-4DB0-9F35-F37AB43CB33C}"/>
              </a:ext>
            </a:extLst>
          </p:cNvPr>
          <p:cNvSpPr txBox="1"/>
          <p:nvPr userDrawn="1"/>
        </p:nvSpPr>
        <p:spPr>
          <a:xfrm>
            <a:off x="1782089" y="3817230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45C937F-2311-47BC-8246-2A68305F1454}"/>
              </a:ext>
            </a:extLst>
          </p:cNvPr>
          <p:cNvSpPr txBox="1"/>
          <p:nvPr userDrawn="1"/>
        </p:nvSpPr>
        <p:spPr>
          <a:xfrm>
            <a:off x="3371400" y="3837833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AFBAAC6-D362-4023-B624-8C7A0C0632DE}"/>
              </a:ext>
            </a:extLst>
          </p:cNvPr>
          <p:cNvSpPr txBox="1"/>
          <p:nvPr userDrawn="1"/>
        </p:nvSpPr>
        <p:spPr>
          <a:xfrm>
            <a:off x="4978135" y="3837833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0D1CCE2-7FCD-478D-A4D9-6BED1B8FE9ED}"/>
              </a:ext>
            </a:extLst>
          </p:cNvPr>
          <p:cNvSpPr txBox="1"/>
          <p:nvPr userDrawn="1"/>
        </p:nvSpPr>
        <p:spPr>
          <a:xfrm>
            <a:off x="6610995" y="3840375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DE4B792-84D7-4B28-BB35-200051B951B0}"/>
              </a:ext>
            </a:extLst>
          </p:cNvPr>
          <p:cNvSpPr txBox="1"/>
          <p:nvPr userDrawn="1"/>
        </p:nvSpPr>
        <p:spPr>
          <a:xfrm>
            <a:off x="8209007" y="3848279"/>
            <a:ext cx="1512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BBCC00"/>
                </a:solidFill>
                <a:latin typeface="The Bold Font" pitchFamily="2" charset="0"/>
              </a:rPr>
              <a:t>Après-midi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6C09795-CE5E-4E79-B25A-FD08182D6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393267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me LUNDI-SAMEDI- journée ent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511102"/>
            <a:ext cx="1431701" cy="4857752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511103"/>
            <a:ext cx="1486790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511103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2284" y="1511102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511102"/>
            <a:ext cx="1512916" cy="4857751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510068"/>
            <a:ext cx="1469367" cy="4858786"/>
          </a:xfrm>
          <a:prstGeom prst="rect">
            <a:avLst/>
          </a:prstGeom>
          <a:solidFill>
            <a:srgbClr val="FAFFC2"/>
          </a:solidFill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A796B237-4C0B-42F4-97BC-A891462B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74956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._programme semain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36B8D9E3-81A5-482B-8674-C688A4873E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305" y="1595886"/>
            <a:ext cx="1431701" cy="2104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5" name="Espace réservé du texte 21">
            <a:extLst>
              <a:ext uri="{FF2B5EF4-FFF2-40B4-BE49-F238E27FC236}">
                <a16:creationId xmlns:a16="http://schemas.microsoft.com/office/drawing/2014/main" id="{08A71E56-C52A-4F99-ADA8-B9611325B3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6239" y="1595887"/>
            <a:ext cx="1486790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6" name="Espace réservé du texte 21">
            <a:extLst>
              <a:ext uri="{FF2B5EF4-FFF2-40B4-BE49-F238E27FC236}">
                <a16:creationId xmlns:a16="http://schemas.microsoft.com/office/drawing/2014/main" id="{4F33A444-B675-4D9D-9A13-782FDCF929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8135" y="1595887"/>
            <a:ext cx="1512916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7" name="Espace réservé du texte 21">
            <a:extLst>
              <a:ext uri="{FF2B5EF4-FFF2-40B4-BE49-F238E27FC236}">
                <a16:creationId xmlns:a16="http://schemas.microsoft.com/office/drawing/2014/main" id="{203A5316-C997-49B8-9B85-86F8CB367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8235" y="1595886"/>
            <a:ext cx="1473342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8" name="Espace réservé du texte 21">
            <a:extLst>
              <a:ext uri="{FF2B5EF4-FFF2-40B4-BE49-F238E27FC236}">
                <a16:creationId xmlns:a16="http://schemas.microsoft.com/office/drawing/2014/main" id="{5031ED72-A350-450E-A2DD-6A18392C7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0306" y="1595886"/>
            <a:ext cx="1512916" cy="21048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E2EF4BEB-BA2A-4253-83F5-A756A127CD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2089" y="4264551"/>
            <a:ext cx="1512916" cy="213805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2BD50D3E-CCC0-4CEB-AB6C-AF68D6A196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00" y="4247349"/>
            <a:ext cx="1512916" cy="21552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10CD1E92-063A-4BEA-9B7A-CE82C50E18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78135" y="4264551"/>
            <a:ext cx="1512916" cy="2137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19" name="Espace réservé du texte 21">
            <a:extLst>
              <a:ext uri="{FF2B5EF4-FFF2-40B4-BE49-F238E27FC236}">
                <a16:creationId xmlns:a16="http://schemas.microsoft.com/office/drawing/2014/main" id="{B6521361-514D-43F6-BE23-C233656D31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12109" y="4287074"/>
            <a:ext cx="1470841" cy="21145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421616F4-6440-4300-BFDB-B986361E31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51083" y="4287074"/>
            <a:ext cx="1470840" cy="21145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1" name="Espace réservé du texte 21">
            <a:extLst>
              <a:ext uri="{FF2B5EF4-FFF2-40B4-BE49-F238E27FC236}">
                <a16:creationId xmlns:a16="http://schemas.microsoft.com/office/drawing/2014/main" id="{7024731D-5D2C-4D79-BDF6-9B03D5AD8B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2778" y="1594852"/>
            <a:ext cx="1469367" cy="2104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AEAF30C-C5B8-4FEF-B771-9FA9532DA75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497" y="4273861"/>
            <a:ext cx="1478078" cy="21446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Programme Journée</a:t>
            </a:r>
          </a:p>
        </p:txBody>
      </p:sp>
      <p:sp>
        <p:nvSpPr>
          <p:cNvPr id="39" name="Espace réservé du texte 3">
            <a:extLst>
              <a:ext uri="{FF2B5EF4-FFF2-40B4-BE49-F238E27FC236}">
                <a16:creationId xmlns:a16="http://schemas.microsoft.com/office/drawing/2014/main" id="{C6C09795-CE5E-4E79-B25A-FD08182D6F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435725"/>
            <a:ext cx="9906000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6F627D-D352-4D66-94C4-C51F12A482FD}"/>
              </a:ext>
            </a:extLst>
          </p:cNvPr>
          <p:cNvSpPr/>
          <p:nvPr userDrawn="1"/>
        </p:nvSpPr>
        <p:spPr>
          <a:xfrm>
            <a:off x="192691" y="1054809"/>
            <a:ext cx="9537858" cy="343953"/>
          </a:xfrm>
          <a:prstGeom prst="rect">
            <a:avLst/>
          </a:prstGeom>
          <a:solidFill>
            <a:srgbClr val="BB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451E7231-2FDA-43FC-93BC-DEFA17EB102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3497" y="1068657"/>
            <a:ext cx="5651212" cy="28315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Semaine du… au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9D6CA2-F8E7-450C-8D43-24AF8CC3692A}"/>
              </a:ext>
            </a:extLst>
          </p:cNvPr>
          <p:cNvSpPr/>
          <p:nvPr userDrawn="1"/>
        </p:nvSpPr>
        <p:spPr>
          <a:xfrm>
            <a:off x="193347" y="3727592"/>
            <a:ext cx="9528576" cy="343953"/>
          </a:xfrm>
          <a:prstGeom prst="rect">
            <a:avLst/>
          </a:prstGeom>
          <a:solidFill>
            <a:srgbClr val="BB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BA30C26D-EDDB-481D-959D-266786943DE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2778" y="3732814"/>
            <a:ext cx="5650868" cy="283152"/>
          </a:xfrm>
          <a:prstGeom prst="rect">
            <a:avLst/>
          </a:prstGeom>
          <a:solidFill>
            <a:srgbClr val="BBCC00"/>
          </a:solidFill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cap="none" baseline="0">
                <a:solidFill>
                  <a:schemeClr val="bg1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Semaine du… au …</a:t>
            </a:r>
          </a:p>
        </p:txBody>
      </p:sp>
      <p:sp>
        <p:nvSpPr>
          <p:cNvPr id="42" name="Espace réservé du texte 21">
            <a:extLst>
              <a:ext uri="{FF2B5EF4-FFF2-40B4-BE49-F238E27FC236}">
                <a16:creationId xmlns:a16="http://schemas.microsoft.com/office/drawing/2014/main" id="{E522A6CC-25F9-4B42-B902-5AB186D9558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1620" y="1401855"/>
            <a:ext cx="1478078" cy="1756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B780C3E3-53C5-4DB5-9E03-09268B8816D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840116" y="1397066"/>
            <a:ext cx="1454889" cy="19778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13D48FFA-4770-4484-ADE9-7142246024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22189" y="1385959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49" name="Espace réservé du texte 21">
            <a:extLst>
              <a:ext uri="{FF2B5EF4-FFF2-40B4-BE49-F238E27FC236}">
                <a16:creationId xmlns:a16="http://schemas.microsoft.com/office/drawing/2014/main" id="{4BBBCC3C-8B20-4295-BA8E-C35B896B375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04260" y="1418041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0" name="Espace réservé du texte 21">
            <a:extLst>
              <a:ext uri="{FF2B5EF4-FFF2-40B4-BE49-F238E27FC236}">
                <a16:creationId xmlns:a16="http://schemas.microsoft.com/office/drawing/2014/main" id="{8548D11E-675C-4BAC-BF5D-E6BCDB7CA85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23322" y="1392214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1" name="Espace réservé du texte 21">
            <a:extLst>
              <a:ext uri="{FF2B5EF4-FFF2-40B4-BE49-F238E27FC236}">
                <a16:creationId xmlns:a16="http://schemas.microsoft.com/office/drawing/2014/main" id="{ECE35389-454B-40C7-BF35-A7FE3A1AB8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226852" y="1400733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02ED78EF-F21E-46D5-AA81-D0AFD6A6726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2691" y="4063932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3" name="Espace réservé du texte 21">
            <a:extLst>
              <a:ext uri="{FF2B5EF4-FFF2-40B4-BE49-F238E27FC236}">
                <a16:creationId xmlns:a16="http://schemas.microsoft.com/office/drawing/2014/main" id="{D09F6902-DC8C-400D-A501-F8606E98D2C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811395" y="4071545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22F50115-3809-4205-B3EE-FE48186D9D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92438" y="4070540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5" name="Espace réservé du texte 21">
            <a:extLst>
              <a:ext uri="{FF2B5EF4-FFF2-40B4-BE49-F238E27FC236}">
                <a16:creationId xmlns:a16="http://schemas.microsoft.com/office/drawing/2014/main" id="{F44F22F1-3F76-45D1-99A5-FF27BA88159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73481" y="4070539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6" name="Espace réservé du texte 21">
            <a:extLst>
              <a:ext uri="{FF2B5EF4-FFF2-40B4-BE49-F238E27FC236}">
                <a16:creationId xmlns:a16="http://schemas.microsoft.com/office/drawing/2014/main" id="{C5DA28C8-2C03-4ECE-8DC1-870B91A5B0E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612282" y="4070538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  <p:sp>
        <p:nvSpPr>
          <p:cNvPr id="57" name="Espace réservé du texte 21">
            <a:extLst>
              <a:ext uri="{FF2B5EF4-FFF2-40B4-BE49-F238E27FC236}">
                <a16:creationId xmlns:a16="http://schemas.microsoft.com/office/drawing/2014/main" id="{BA40F168-5BA2-4450-8FE6-92E744368C9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51083" y="4077146"/>
            <a:ext cx="1470840" cy="17681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cap="none" baseline="0">
                <a:solidFill>
                  <a:srgbClr val="2A7387"/>
                </a:solidFill>
                <a:latin typeface="The Bold Font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jour</a:t>
            </a:r>
          </a:p>
        </p:txBody>
      </p:sp>
    </p:spTree>
    <p:extLst>
      <p:ext uri="{BB962C8B-B14F-4D97-AF65-F5344CB8AC3E}">
        <p14:creationId xmlns:p14="http://schemas.microsoft.com/office/powerpoint/2010/main" val="233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tion 2 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CABC654A-A77F-43C4-9BD1-2E0D4175B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42"/>
            <a:ext cx="9906000" cy="2497497"/>
          </a:xfr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47">
            <a:extLst>
              <a:ext uri="{FF2B5EF4-FFF2-40B4-BE49-F238E27FC236}">
                <a16:creationId xmlns:a16="http://schemas.microsoft.com/office/drawing/2014/main" id="{1C64E7B9-272C-41B8-BC8D-829115C7C71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0" y="2564242"/>
            <a:ext cx="9906000" cy="208124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83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Informations complémentaires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4A8198-5CE4-4AE6-8B53-EE3C20BD619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0" y="4645636"/>
            <a:ext cx="9906000" cy="1173773"/>
          </a:xfrm>
        </p:spPr>
        <p:txBody>
          <a:bodyPr anchor="ctr">
            <a:normAutofit/>
          </a:bodyPr>
          <a:lstStyle>
            <a:lvl1pPr algn="ctr">
              <a:defRPr sz="969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462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EB43D4E-FAFF-4247-9CE8-BC8B09A9E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769577"/>
            <a:ext cx="7035094" cy="923192"/>
          </a:xfrm>
          <a:solidFill>
            <a:srgbClr val="2A7387">
              <a:alpha val="70000"/>
            </a:srgbClr>
          </a:solidFill>
        </p:spPr>
        <p:txBody>
          <a:bodyPr anchor="ctr">
            <a:noAutofit/>
          </a:bodyPr>
          <a:lstStyle>
            <a:lvl1pPr>
              <a:defRPr lang="fr-FR" sz="2769" b="0" i="0" u="none" strike="noStrike" kern="1200" cap="all" spc="0" baseline="0" dirty="0" smtClean="0">
                <a:solidFill>
                  <a:srgbClr val="FFFFFE"/>
                </a:solidFill>
                <a:uFillTx/>
                <a:latin typeface="The Bold Font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692"/>
              </a:spcBef>
              <a:spcAft>
                <a:spcPts val="0"/>
              </a:spcAft>
              <a:buNone/>
              <a:tabLst/>
            </a:pPr>
            <a:r>
              <a:rPr lang="fr-FR"/>
              <a:t>Titre évènement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7A017501-E09E-41D5-8C05-8B73EE419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1231"/>
            <a:ext cx="7035094" cy="623077"/>
          </a:xfrm>
          <a:solidFill>
            <a:srgbClr val="2A7387">
              <a:alpha val="70000"/>
            </a:srgbClr>
          </a:solidFill>
        </p:spPr>
        <p:txBody>
          <a:bodyPr anchor="ctr">
            <a:noAutofit/>
          </a:bodyPr>
          <a:lstStyle>
            <a:lvl1pPr>
              <a:defRPr lang="fr-FR" sz="1938" b="0" i="0" u="none" strike="noStrike" kern="1200" cap="all" spc="0" baseline="0" dirty="0" smtClean="0">
                <a:solidFill>
                  <a:srgbClr val="FFFFFE"/>
                </a:solidFill>
                <a:uFillTx/>
                <a:latin typeface="The Bold Font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692"/>
              </a:spcBef>
              <a:spcAft>
                <a:spcPts val="0"/>
              </a:spcAft>
              <a:buNone/>
              <a:tabLst/>
            </a:pPr>
            <a:r>
              <a:rPr lang="fr-FR"/>
              <a:t>Date/lieu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F6F68ABA-FEDA-4F13-967D-7E5EE07CCC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314308"/>
            <a:ext cx="7035094" cy="576693"/>
          </a:xfrm>
          <a:solidFill>
            <a:srgbClr val="BBCC00"/>
          </a:solidFill>
        </p:spPr>
        <p:txBody>
          <a:bodyPr anchor="ctr">
            <a:noAutofit/>
          </a:bodyPr>
          <a:lstStyle>
            <a:lvl1pPr>
              <a:defRPr lang="fr-FR" sz="1938" b="1" i="0" u="none" strike="noStrike" kern="1200" cap="small" spc="0" baseline="0" dirty="0" smtClean="0">
                <a:solidFill>
                  <a:srgbClr val="FFFFFE"/>
                </a:solidFill>
                <a:uFillTx/>
                <a:latin typeface="The Bold Font" pitchFamily="2"/>
                <a:ea typeface="Roboto" pitchFamily="2"/>
                <a:cs typeface="Arial"/>
              </a:defRPr>
            </a:lvl1pPr>
          </a:lstStyle>
          <a:p>
            <a:pPr marL="0" marR="0" lvl="0" indent="0" algn="l" defTabSz="316506" rtl="0" fontAlgn="auto" hangingPunct="1">
              <a:lnSpc>
                <a:spcPct val="100000"/>
              </a:lnSpc>
              <a:spcBef>
                <a:spcPts val="485"/>
              </a:spcBef>
              <a:spcAft>
                <a:spcPts val="0"/>
              </a:spcAft>
              <a:buNone/>
              <a:tabLst/>
            </a:pPr>
            <a:r>
              <a:rPr lang="fr-FR"/>
              <a:t>Compléments (limiter)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F0655-9623-4503-83AE-A8F572683D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906000" cy="6045811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55AC73F9-A843-4F86-B6F9-9ED329A908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33591" y="5368114"/>
            <a:ext cx="2838803" cy="125510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Logo Animation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5CA1150-0648-4275-9EE8-DBC0FF9C52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5991" y="6134817"/>
            <a:ext cx="1450800" cy="56575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9515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1"/>
          <p:cNvSpPr txBox="1">
            <a:spLocks/>
          </p:cNvSpPr>
          <p:nvPr userDrawn="1"/>
        </p:nvSpPr>
        <p:spPr>
          <a:xfrm>
            <a:off x="0" y="6329031"/>
            <a:ext cx="9906000" cy="528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7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20" r:id="rId4"/>
    <p:sldLayoutId id="214748372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 spc="100" baseline="0">
          <a:solidFill>
            <a:schemeClr val="bg1"/>
          </a:solidFill>
          <a:latin typeface="The Bold Font" pitchFamily="2" charset="0"/>
          <a:ea typeface="The Bold Font" pitchFamily="2" charset="0"/>
          <a:cs typeface="The Bold Fon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onan.creoff@juvisy.ifac.asso.f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mailto:animation.jeunesse@juvisy.ifac.asso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habits, Visage humain, sourire&#10;&#10;Description générée automatiquement">
            <a:extLst>
              <a:ext uri="{FF2B5EF4-FFF2-40B4-BE49-F238E27FC236}">
                <a16:creationId xmlns:a16="http://schemas.microsoft.com/office/drawing/2014/main" id="{50CB374B-37E8-85A5-A0FE-A23FD5B3E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906003" cy="68567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E7F94B-0964-4343-BB3D-CD0DDC8DC14D}"/>
              </a:ext>
            </a:extLst>
          </p:cNvPr>
          <p:cNvSpPr/>
          <p:nvPr/>
        </p:nvSpPr>
        <p:spPr>
          <a:xfrm>
            <a:off x="252839" y="6012000"/>
            <a:ext cx="1761922" cy="64108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66B217A-5EEC-D69C-3B54-693BA2C71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5" y="6036279"/>
            <a:ext cx="2169846" cy="8204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0B6196C-F51C-233F-1793-FC0CEC259A7E}"/>
              </a:ext>
            </a:extLst>
          </p:cNvPr>
          <p:cNvSpPr/>
          <p:nvPr/>
        </p:nvSpPr>
        <p:spPr>
          <a:xfrm>
            <a:off x="-1" y="3419475"/>
            <a:ext cx="5068112" cy="752475"/>
          </a:xfrm>
          <a:prstGeom prst="rect">
            <a:avLst/>
          </a:prstGeom>
          <a:solidFill>
            <a:srgbClr val="4098E0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latin typeface="The Bold Font"/>
              </a:rPr>
              <a:t>Programme Jeunesse</a:t>
            </a:r>
            <a:endParaRPr lang="fr-FR" sz="2000" dirty="0">
              <a:solidFill>
                <a:schemeClr val="bg1"/>
              </a:solidFill>
              <a:latin typeface="The Bold Font" pitchFamily="2" charset="0"/>
            </a:endParaRPr>
          </a:p>
          <a:p>
            <a:r>
              <a:rPr lang="fr-FR" sz="1600" i="1" dirty="0">
                <a:solidFill>
                  <a:schemeClr val="bg1"/>
                </a:solidFill>
                <a:latin typeface="The Bold Font"/>
              </a:rPr>
              <a:t>Pour les jeunes de 11- 14 ans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81A68B-4ECF-9C0A-CB77-D079E5949B38}"/>
              </a:ext>
            </a:extLst>
          </p:cNvPr>
          <p:cNvSpPr/>
          <p:nvPr/>
        </p:nvSpPr>
        <p:spPr>
          <a:xfrm>
            <a:off x="-2" y="4151074"/>
            <a:ext cx="5068113" cy="773351"/>
          </a:xfrm>
          <a:prstGeom prst="rect">
            <a:avLst/>
          </a:prstGeom>
          <a:solidFill>
            <a:srgbClr val="4098E0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  <a:latin typeface="The Bold Font"/>
              </a:rPr>
              <a:t>Vacances d’été </a:t>
            </a:r>
            <a:endParaRPr lang="fr-FR" sz="2000" dirty="0">
              <a:solidFill>
                <a:schemeClr val="bg1"/>
              </a:solidFill>
              <a:latin typeface="The Bold Font" pitchFamily="2" charset="0"/>
            </a:endParaRPr>
          </a:p>
          <a:p>
            <a:r>
              <a:rPr lang="fr-FR" sz="1600" i="1" dirty="0">
                <a:solidFill>
                  <a:schemeClr val="bg1"/>
                </a:solidFill>
                <a:latin typeface="The Bold Font"/>
              </a:rPr>
              <a:t>Du 04 au 29 août 2025</a:t>
            </a:r>
            <a:endParaRPr lang="fr-FR" sz="1600" i="1" dirty="0">
              <a:solidFill>
                <a:schemeClr val="bg1"/>
              </a:solidFill>
              <a:latin typeface="The Bold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4696C2-ACE0-4ACA-997B-9092FC6D8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329" y="1633515"/>
            <a:ext cx="1620000" cy="4500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14h-19h30</a:t>
            </a: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 lvl="0">
              <a:defRPr/>
            </a:pPr>
            <a:r>
              <a:rPr lang="fr-FR" sz="1200" b="1">
                <a:latin typeface="Roboto"/>
                <a:ea typeface="Roboto"/>
                <a:cs typeface="Roboto"/>
              </a:rPr>
              <a:t>Activité créative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Flocage sac de sport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400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i="1">
              <a:cs typeface="Roboto"/>
            </a:endParaRPr>
          </a:p>
          <a:p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r>
              <a:rPr lang="fr-FR" sz="1200" b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Activité d'expression </a:t>
            </a:r>
          </a:p>
          <a:p>
            <a:r>
              <a:rPr lang="fr-FR" sz="1200">
                <a:latin typeface="Roboto"/>
                <a:ea typeface="Roboto"/>
                <a:cs typeface="Roboto"/>
              </a:rPr>
              <a:t>Dans ma valise </a:t>
            </a:r>
            <a:endParaRPr lang="fr-FR" sz="1400">
              <a:latin typeface="Roboto"/>
              <a:ea typeface="Roboto"/>
              <a:cs typeface="Roboto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965B4B-19E1-42BA-9293-4A1470A1C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4785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endParaRPr lang="fr-FR" sz="1200">
              <a:solidFill>
                <a:srgbClr val="000000"/>
              </a:solidFill>
              <a:cs typeface="Roboto"/>
            </a:endParaRPr>
          </a:p>
          <a:p>
            <a:endParaRPr lang="fr-FR" sz="1200" b="1" i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sportive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Top glisse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culinaire 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r>
              <a:rPr lang="fr-FR" sz="1200">
                <a:latin typeface="Roboto"/>
                <a:ea typeface="Roboto"/>
                <a:cs typeface="Roboto"/>
              </a:rPr>
              <a:t>Cookie party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Goûter partagé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 b="1"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9E674-5A48-4C14-AE5E-04EE59A17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42574" y="1633856"/>
            <a:ext cx="1620000" cy="4499659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créative 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La bannière  de Beltrame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noProof="0">
              <a:solidFill>
                <a:srgbClr val="000000"/>
              </a:solidFill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noProof="0">
              <a:solidFill>
                <a:srgbClr val="000000"/>
              </a:solidFill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Parc des </a:t>
            </a: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Grottes</a:t>
            </a:r>
            <a:endParaRPr lang="fr-FR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sportive </a:t>
            </a:r>
            <a:endParaRPr lang="fr-FR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Comète</a:t>
            </a: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noProof="0">
              <a:solidFill>
                <a:srgbClr val="000000"/>
              </a:solidFill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noProof="0">
              <a:solidFill>
                <a:srgbClr val="000000"/>
              </a:solidFill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70109E-0F2F-43EF-B0EF-1D8B684AF2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7663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Jeu collectif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Les olympiades </a:t>
            </a:r>
          </a:p>
          <a:p>
            <a:pPr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Roboto" pitchFamily="2" charset="0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cs typeface="Roboto" pitchFamily="2" charset="0"/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Goûter partagé</a:t>
            </a:r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 i="1"/>
          </a:p>
          <a:p>
            <a:pPr>
              <a:defRPr/>
            </a:pPr>
            <a:endParaRPr lang="fr-FR" sz="1200" i="1"/>
          </a:p>
          <a:p>
            <a:pPr>
              <a:defRPr/>
            </a:pPr>
            <a:endParaRPr lang="fr-FR" sz="1200"/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F503BDB-B2E1-4413-AFA2-C01A65BD09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65710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>
              <a:defRPr/>
            </a:pPr>
            <a:r>
              <a:rPr lang="fr-FR" sz="1200" b="1" i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MQ Rossif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4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Île</a:t>
            </a:r>
            <a:r>
              <a:rPr kumimoji="0" lang="fr-FR" sz="1200" b="1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de loisirs de </a:t>
            </a: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</a:t>
            </a:r>
            <a:r>
              <a:rPr kumimoji="0" lang="fr-FR" sz="1200" b="1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uthiers </a:t>
            </a:r>
            <a:endParaRPr lang="fr-FR" sz="1200" b="1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Escalade </a:t>
            </a:r>
            <a:r>
              <a:rPr kumimoji="0" lang="fr-FR" sz="12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Baignade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u="sng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9h30 à la Société Générale</a:t>
            </a: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Et un pique-nique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8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29C0EEA-A777-4696-A26F-0C4C8A5021A9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11-14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97858A-045C-35DE-5C7B-41F349135688}"/>
              </a:ext>
            </a:extLst>
          </p:cNvPr>
          <p:cNvSpPr/>
          <p:nvPr/>
        </p:nvSpPr>
        <p:spPr>
          <a:xfrm>
            <a:off x="275946" y="1050189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 04 AOÛT</a:t>
            </a:r>
            <a:endParaRPr lang="fr-FR" sz="1400" dirty="0">
              <a:solidFill>
                <a:srgbClr val="FFFFFF"/>
              </a:solidFill>
              <a:latin typeface="The Bold Fon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E8786A-ABBA-E7A6-6D5C-20964B841AF5}"/>
              </a:ext>
            </a:extLst>
          </p:cNvPr>
          <p:cNvSpPr/>
          <p:nvPr/>
        </p:nvSpPr>
        <p:spPr>
          <a:xfrm>
            <a:off x="2106996" y="1050189"/>
            <a:ext cx="1620000" cy="504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 05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AOÛT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2B482-C67B-9EAD-9C08-FB03CB9CE4FE}"/>
              </a:ext>
            </a:extLst>
          </p:cNvPr>
          <p:cNvSpPr/>
          <p:nvPr/>
        </p:nvSpPr>
        <p:spPr>
          <a:xfrm>
            <a:off x="3924785" y="1050186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 06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81263E-8739-BF6D-C5CA-4A283F4C4FAD}"/>
              </a:ext>
            </a:extLst>
          </p:cNvPr>
          <p:cNvSpPr/>
          <p:nvPr/>
        </p:nvSpPr>
        <p:spPr>
          <a:xfrm>
            <a:off x="5742574" y="1050186"/>
            <a:ext cx="1620000" cy="504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 07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AOÛT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98C1CF-EAF7-8D0F-2A7F-6640ED49E4CF}"/>
              </a:ext>
            </a:extLst>
          </p:cNvPr>
          <p:cNvSpPr/>
          <p:nvPr/>
        </p:nvSpPr>
        <p:spPr>
          <a:xfrm>
            <a:off x="7587663" y="1050186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08 AOÛT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2376607-0360-47AB-57B1-22D6D278D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51E20C0F-B523-3081-F795-F5A7D57E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E25C42BB-BBBB-B310-6C7F-2275EB0625FF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14AD396-A6BA-5E98-EA71-08085341F412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DDA2B4D-0B2E-86EA-EF22-2B181C09E0D9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FD5F6C-7B18-B0C2-D2D6-6CA1876202A0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8A3C230-93DC-EEA8-5731-6FA94CCD161E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9635DD0-7ACF-7667-A3E7-F8FDB2AFF7F7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F91A3F6-3A3B-EC25-34A3-DD599A19036A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0FA6280-E2AA-0BCA-A7FD-7535B496F707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E3B3F6A-AD48-1A7C-51ED-F12CD35167B0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206A1B5-E32A-B823-C826-114EC2FCCCE0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CE0FB395-07CC-92F2-EE14-920AACA034AF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5631164-13AD-3878-CCC9-7237B7FA493F}"/>
              </a:ext>
            </a:extLst>
          </p:cNvPr>
          <p:cNvSpPr/>
          <p:nvPr/>
        </p:nvSpPr>
        <p:spPr>
          <a:xfrm>
            <a:off x="-1731973" y="5852096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Aptos" panose="020B0004020202020204" pitchFamily="34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BECAE13-59C4-523D-72F4-B8EE6311793C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99292DEB-4D0F-F3F0-F878-D4772DB060BE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7FC40E6-CB1D-6435-3430-2179FEB60A57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91CB213-D1EF-51C5-AC82-A8D550FF64E2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46A70DF-150D-F5D8-B7EE-7DC9A3B9CBA5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pic>
        <p:nvPicPr>
          <p:cNvPr id="33" name="Image 32" descr="Une image contenant Carmin, Graphique, art, créativité&#10;&#10;Description générée automatiquement">
            <a:extLst>
              <a:ext uri="{FF2B5EF4-FFF2-40B4-BE49-F238E27FC236}">
                <a16:creationId xmlns:a16="http://schemas.microsoft.com/office/drawing/2014/main" id="{30E57C6F-335F-42B6-6728-5FD01C094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306" y="3559702"/>
            <a:ext cx="1642469" cy="16424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231FC3-C8A3-9BF8-9735-109A91604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658" y="3715703"/>
            <a:ext cx="999831" cy="6706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0796F2-9B9B-A6BC-49F8-7CC3751C3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88" y="2527487"/>
            <a:ext cx="999831" cy="558163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3690EF23-4F12-524A-3711-16C22221158D}"/>
              </a:ext>
            </a:extLst>
          </p:cNvPr>
          <p:cNvSpPr/>
          <p:nvPr/>
        </p:nvSpPr>
        <p:spPr>
          <a:xfrm>
            <a:off x="10200706" y="2622619"/>
            <a:ext cx="1430462" cy="675679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696ECA-397F-0365-4267-26F717DB0D02}"/>
              </a:ext>
            </a:extLst>
          </p:cNvPr>
          <p:cNvSpPr txBox="1"/>
          <p:nvPr/>
        </p:nvSpPr>
        <p:spPr>
          <a:xfrm>
            <a:off x="10273394" y="2806569"/>
            <a:ext cx="143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The Bold Font" pitchFamily="2" charset="0"/>
              </a:rPr>
              <a:t>Intervenant</a:t>
            </a:r>
          </a:p>
        </p:txBody>
      </p:sp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BF176B18-7E8B-049D-B2E0-887E5B0C8C83}"/>
              </a:ext>
            </a:extLst>
          </p:cNvPr>
          <p:cNvSpPr/>
          <p:nvPr/>
        </p:nvSpPr>
        <p:spPr>
          <a:xfrm>
            <a:off x="12687262" y="2823099"/>
            <a:ext cx="1191209" cy="605901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A27AB56-34A2-4311-344A-D9B16661DD27}"/>
              </a:ext>
            </a:extLst>
          </p:cNvPr>
          <p:cNvSpPr txBox="1"/>
          <p:nvPr/>
        </p:nvSpPr>
        <p:spPr>
          <a:xfrm>
            <a:off x="12683831" y="2960457"/>
            <a:ext cx="143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The Bold Font" pitchFamily="2" charset="0"/>
              </a:rPr>
              <a:t>Stage BOXE</a:t>
            </a:r>
          </a:p>
        </p:txBody>
      </p:sp>
      <p:sp>
        <p:nvSpPr>
          <p:cNvPr id="30" name="Bulle narrative : ronde 29">
            <a:extLst>
              <a:ext uri="{FF2B5EF4-FFF2-40B4-BE49-F238E27FC236}">
                <a16:creationId xmlns:a16="http://schemas.microsoft.com/office/drawing/2014/main" id="{11EDD0D4-F58B-A6BC-95FF-2F3CDA453642}"/>
              </a:ext>
            </a:extLst>
          </p:cNvPr>
          <p:cNvSpPr/>
          <p:nvPr/>
        </p:nvSpPr>
        <p:spPr>
          <a:xfrm>
            <a:off x="11059356" y="794501"/>
            <a:ext cx="1281890" cy="635963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54CE14B-39E6-0265-8DD5-C0F2334D1700}"/>
              </a:ext>
            </a:extLst>
          </p:cNvPr>
          <p:cNvSpPr txBox="1"/>
          <p:nvPr/>
        </p:nvSpPr>
        <p:spPr>
          <a:xfrm>
            <a:off x="10988625" y="1066399"/>
            <a:ext cx="143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The Bold Font" pitchFamily="2" charset="0"/>
              </a:rPr>
              <a:t>Stage BOXE</a:t>
            </a:r>
          </a:p>
        </p:txBody>
      </p:sp>
    </p:spTree>
    <p:extLst>
      <p:ext uri="{BB962C8B-B14F-4D97-AF65-F5344CB8AC3E}">
        <p14:creationId xmlns:p14="http://schemas.microsoft.com/office/powerpoint/2010/main" val="248223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C80DA-C637-1B97-B26B-92866DEF2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99500A0-B11B-F18B-EF5A-68DD47444F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329" y="1633515"/>
            <a:ext cx="1620000" cy="4500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14h-19h30</a:t>
            </a: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 lvl="0">
              <a:defRPr/>
            </a:pPr>
            <a:r>
              <a:rPr lang="fr-FR" sz="1200" b="1">
                <a:latin typeface="Roboto"/>
                <a:ea typeface="Roboto"/>
                <a:cs typeface="Roboto"/>
              </a:rPr>
              <a:t> </a:t>
            </a:r>
          </a:p>
          <a:p>
            <a:pPr lvl="0">
              <a:defRPr/>
            </a:pPr>
            <a:endParaRPr lang="fr-FR" sz="1200"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Aquapark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u="sng">
              <a:cs typeface="Roboto" pitchFamily="2" charset="0"/>
            </a:endParaRPr>
          </a:p>
          <a:p>
            <a:r>
              <a:rPr lang="fr-FR" sz="1200" u="sng">
                <a:latin typeface="Roboto"/>
                <a:ea typeface="Roboto"/>
                <a:cs typeface="Roboto"/>
              </a:rPr>
              <a:t>Rdv 10h30 à la Société Générale</a:t>
            </a:r>
            <a:endParaRPr lang="fr-FR" sz="1200" u="sng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Et un pique-nique</a:t>
            </a:r>
            <a:endParaRPr lang="fr-FR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400" b="1" i="1"/>
          </a:p>
          <a:p>
            <a:pPr lvl="0">
              <a:defRPr/>
            </a:pPr>
            <a:endParaRPr lang="fr-FR" sz="1200" b="1">
              <a:cs typeface="Roboto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0AACFB-3F43-B186-2001-AFC225C8DF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4785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19h30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>
              <a:solidFill>
                <a:srgbClr val="000000"/>
              </a:solidFill>
              <a:cs typeface="Roboto"/>
            </a:endParaRPr>
          </a:p>
          <a:p>
            <a:endParaRPr lang="fr-FR" sz="1200" b="1" i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Activité créative 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Fabrication de cerfs-volants </a:t>
            </a:r>
          </a:p>
          <a:p>
            <a:endParaRPr lang="fr-FR" sz="1200" b="1" i="1">
              <a:cs typeface="Roboto"/>
            </a:endParaRPr>
          </a:p>
          <a:p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culinaire 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>
              <a:cs typeface="Roboto"/>
            </a:endParaRPr>
          </a:p>
          <a:p>
            <a:r>
              <a:rPr lang="fr-FR" sz="1200">
                <a:cs typeface="Roboto"/>
              </a:rPr>
              <a:t>Crêpe party</a:t>
            </a:r>
          </a:p>
          <a:p>
            <a:endParaRPr lang="fr-FR" sz="1200" b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Goûter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partagé</a:t>
            </a:r>
          </a:p>
          <a:p>
            <a:endParaRPr lang="fr-FR" sz="1200" b="1"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223B75-0929-D248-B03C-C6FDC33487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42574" y="1633856"/>
            <a:ext cx="1620000" cy="4499659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Île de loisirs du Port aux Cerises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Jeu du flag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créative </a:t>
            </a: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Flocage sac de sport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noProof="0">
              <a:solidFill>
                <a:srgbClr val="000000"/>
              </a:solidFill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noProof="0">
              <a:solidFill>
                <a:srgbClr val="000000"/>
              </a:solidFill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noProof="0">
              <a:solidFill>
                <a:srgbClr val="000000"/>
              </a:solidFill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F6898A-0F44-E2C2-FD76-5A28AC546E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7663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>
              <a:defRPr/>
            </a:pPr>
            <a:endParaRPr lang="fr-FR" sz="1200" i="1"/>
          </a:p>
          <a:p>
            <a:pPr>
              <a:defRPr/>
            </a:pPr>
            <a:endParaRPr lang="fr-FR" sz="1200" i="1"/>
          </a:p>
          <a:p>
            <a:pPr>
              <a:defRPr/>
            </a:pPr>
            <a:endParaRPr lang="fr-FR" sz="1200"/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7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FÉRIÉ</a:t>
            </a:r>
            <a:endParaRPr lang="fr-FR" sz="1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59479D2-E33F-3714-0E48-4305B81D2F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65710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MQ Rossif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14h-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19h30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Activité d’expression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noProof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noProof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Quizz</a:t>
            </a:r>
            <a:endParaRPr lang="fr-FR" sz="120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Activité créative 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Cadre sablier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FBC8CA3-D8DB-3E5E-653C-83AC66FF54BB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11-14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F1872-09B4-9991-855A-D21DD1525643}"/>
              </a:ext>
            </a:extLst>
          </p:cNvPr>
          <p:cNvSpPr/>
          <p:nvPr/>
        </p:nvSpPr>
        <p:spPr>
          <a:xfrm>
            <a:off x="275946" y="1050189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</a:t>
            </a:r>
            <a:r>
              <a:rPr lang="fr-FR" sz="1400">
                <a:solidFill>
                  <a:srgbClr val="FFFFFF"/>
                </a:solidFill>
                <a:latin typeface="The Bold Font"/>
              </a:rPr>
              <a:t> 11 AOÛT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787CF-8ED1-27B3-D69B-FB3C1400932B}"/>
              </a:ext>
            </a:extLst>
          </p:cNvPr>
          <p:cNvSpPr/>
          <p:nvPr/>
        </p:nvSpPr>
        <p:spPr>
          <a:xfrm>
            <a:off x="2106996" y="1050189"/>
            <a:ext cx="1620000" cy="504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 12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AOÛT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E85B8A-7833-24A9-C2CE-554A08487003}"/>
              </a:ext>
            </a:extLst>
          </p:cNvPr>
          <p:cNvSpPr/>
          <p:nvPr/>
        </p:nvSpPr>
        <p:spPr>
          <a:xfrm>
            <a:off x="3924785" y="1050186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 13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76821B-1A8A-D83B-11CE-7AF03CCF8BE7}"/>
              </a:ext>
            </a:extLst>
          </p:cNvPr>
          <p:cNvSpPr/>
          <p:nvPr/>
        </p:nvSpPr>
        <p:spPr>
          <a:xfrm>
            <a:off x="5742574" y="1050186"/>
            <a:ext cx="1620000" cy="504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14  AOÛT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D5A31D-5230-FEF7-D12A-5FC8823160E7}"/>
              </a:ext>
            </a:extLst>
          </p:cNvPr>
          <p:cNvSpPr/>
          <p:nvPr/>
        </p:nvSpPr>
        <p:spPr>
          <a:xfrm>
            <a:off x="7587663" y="1050186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15 AOÛT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1656F93-DE56-036E-255E-25AAD0B6B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569510C6-D1A1-E9F6-C9D8-42BF1C85F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96ED2332-FFB3-23CD-FE17-B2BAF38E02BC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E2ED918-2131-5F4A-BC54-F5E6FBD5628D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0B5502B-B5F9-9D5C-E3CA-5BB923A41A39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C06BF89-117C-83DC-9A69-7F366EE11323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AE7CBC7-74B6-1FE9-3011-9AF5B23967C7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0202561-A204-41C5-2EDE-60F3A0C4451D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7122E84-5F60-E4ED-FE4F-E2EDBC5FCC91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7D65CB91-EB41-B744-6245-817A7774D4D9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1B53F6D-377B-1A0C-353D-806BDF218DAF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275568F1-8D4C-7FB1-CEAC-EEBABABC1AAB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6F4D6139-A2D3-CBE5-F710-A358E00CE974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CE5070F-40C2-7E4A-5D00-1F287A15CCF3}"/>
              </a:ext>
            </a:extLst>
          </p:cNvPr>
          <p:cNvSpPr/>
          <p:nvPr/>
        </p:nvSpPr>
        <p:spPr>
          <a:xfrm>
            <a:off x="-1731973" y="5852096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Aptos" panose="020B0004020202020204" pitchFamily="34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843057A-6852-6E58-D2A1-AED8DAD5A90A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0D388D70-70A3-AA26-D0D9-6C369172211C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9A9066FB-1AF1-E6E4-1AD8-BFB44504C61A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7ED0EEF-8AD0-6F80-4177-42ACD6EC0B41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31CB2EA2-E74D-CAD5-834D-B4988E3743BF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pic>
        <p:nvPicPr>
          <p:cNvPr id="33" name="Image 32" descr="Une image contenant Carmin, Graphique, art, créativité&#10;&#10;Description générée automatiquement">
            <a:extLst>
              <a:ext uri="{FF2B5EF4-FFF2-40B4-BE49-F238E27FC236}">
                <a16:creationId xmlns:a16="http://schemas.microsoft.com/office/drawing/2014/main" id="{4774779C-F86B-1CA8-5831-DF93D250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306" y="3559702"/>
            <a:ext cx="1642469" cy="16424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B0FD3E4-ADBB-8077-666C-6D23D737A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308" y="2566391"/>
            <a:ext cx="999831" cy="6706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5C00B59-903D-EB5F-16CB-209F156F0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709" y="2622619"/>
            <a:ext cx="999831" cy="614390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7715C21E-9D6D-0CA6-5C9D-01638EDF8EDC}"/>
              </a:ext>
            </a:extLst>
          </p:cNvPr>
          <p:cNvSpPr/>
          <p:nvPr/>
        </p:nvSpPr>
        <p:spPr>
          <a:xfrm>
            <a:off x="10200706" y="2622619"/>
            <a:ext cx="1430462" cy="675679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B23E0757-7761-709E-281B-9549C0049E00}"/>
              </a:ext>
            </a:extLst>
          </p:cNvPr>
          <p:cNvSpPr/>
          <p:nvPr/>
        </p:nvSpPr>
        <p:spPr>
          <a:xfrm>
            <a:off x="10382909" y="1296569"/>
            <a:ext cx="1191209" cy="605901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616F547-34F0-B521-255E-02543384ADCE}"/>
              </a:ext>
            </a:extLst>
          </p:cNvPr>
          <p:cNvSpPr txBox="1"/>
          <p:nvPr/>
        </p:nvSpPr>
        <p:spPr>
          <a:xfrm>
            <a:off x="11899028" y="3325288"/>
            <a:ext cx="143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The Bold Font" pitchFamily="2" charset="0"/>
              </a:rPr>
              <a:t>Stage BOXE</a:t>
            </a:r>
          </a:p>
        </p:txBody>
      </p:sp>
      <p:sp>
        <p:nvSpPr>
          <p:cNvPr id="30" name="Bulle narrative : ronde 29">
            <a:extLst>
              <a:ext uri="{FF2B5EF4-FFF2-40B4-BE49-F238E27FC236}">
                <a16:creationId xmlns:a16="http://schemas.microsoft.com/office/drawing/2014/main" id="{4A562A00-7DF2-62C3-F697-A193FB29E653}"/>
              </a:ext>
            </a:extLst>
          </p:cNvPr>
          <p:cNvSpPr/>
          <p:nvPr/>
        </p:nvSpPr>
        <p:spPr>
          <a:xfrm>
            <a:off x="13225548" y="820473"/>
            <a:ext cx="1281890" cy="635963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FBE3F8E-ACD6-2201-DA3C-3A98281B7FFD}"/>
              </a:ext>
            </a:extLst>
          </p:cNvPr>
          <p:cNvSpPr txBox="1"/>
          <p:nvPr/>
        </p:nvSpPr>
        <p:spPr>
          <a:xfrm>
            <a:off x="12928198" y="2042443"/>
            <a:ext cx="1338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Stage BOXE</a:t>
            </a:r>
          </a:p>
        </p:txBody>
      </p:sp>
    </p:spTree>
    <p:extLst>
      <p:ext uri="{BB962C8B-B14F-4D97-AF65-F5344CB8AC3E}">
        <p14:creationId xmlns:p14="http://schemas.microsoft.com/office/powerpoint/2010/main" val="351305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79486-445B-5FEB-E472-5ACB9737F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71D9C95-D4E6-A7FB-84A6-3D07B954F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329" y="1633515"/>
            <a:ext cx="1620000" cy="4500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14h-19h30</a:t>
            </a: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>
                <a:latin typeface="Roboto"/>
                <a:ea typeface="Roboto"/>
                <a:cs typeface="Roboto"/>
              </a:rPr>
              <a:t>Tournoi de Switch  </a:t>
            </a:r>
            <a:endParaRPr lang="fr-FR"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Jeux collectifs</a:t>
            </a:r>
            <a:endParaRPr lang="fr-FR" sz="1200" b="1">
              <a:solidFill>
                <a:srgbClr val="000000"/>
              </a:solidFill>
              <a:cs typeface="Roboto"/>
            </a:endParaRPr>
          </a:p>
          <a:p>
            <a:pPr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Jeux de société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>
              <a:defRPr/>
            </a:pPr>
            <a:endParaRPr lang="fr-FR" sz="1200" b="1">
              <a:highlight>
                <a:srgbClr val="FFFF00"/>
              </a:highlight>
              <a:cs typeface="Roboto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C8738F-5A87-9779-2B9F-3B0CEE8E26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4785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19h30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Activité  sportive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Le </a:t>
            </a:r>
            <a:r>
              <a:rPr kumimoji="0" lang="fr-FR" sz="120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kickball</a:t>
            </a:r>
            <a:r>
              <a:rPr kumimoji="0" lang="fr-FR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</a:p>
          <a:p>
            <a:endParaRPr lang="fr-FR" sz="1200" b="1" i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Activité culinaire </a:t>
            </a:r>
            <a:endParaRPr kumimoji="0"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Les gâteaux dans toutes leurs formes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Goûter partagé</a:t>
            </a:r>
          </a:p>
          <a:p>
            <a:endParaRPr lang="fr-FR" sz="1200" b="1"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EFFAF0-DC70-184A-B866-D2F3C410F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42574" y="1633856"/>
            <a:ext cx="1620000" cy="4499659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4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4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48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48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30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30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30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30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30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30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30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30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48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Forêt de Fontainebleau </a:t>
            </a: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4800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Zagamore</a:t>
            </a:r>
            <a:r>
              <a:rPr lang="fr-FR" sz="48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</a:t>
            </a:r>
            <a:r>
              <a:rPr lang="fr-FR" sz="4800" u="sng">
                <a:solidFill>
                  <a:srgbClr val="000000"/>
                </a:solidFill>
                <a:latin typeface="Roboto"/>
                <a:ea typeface="Roboto"/>
                <a:cs typeface="Roboto"/>
              </a:rPr>
              <a:t>10</a:t>
            </a:r>
            <a:r>
              <a:rPr kumimoji="0" lang="fr-FR" sz="4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h30 à la Société Générale</a:t>
            </a:r>
            <a:endParaRPr lang="fr-FR" sz="4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48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>
              <a:defRPr/>
            </a:pPr>
            <a:r>
              <a:rPr kumimoji="0" lang="fr-FR" sz="4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4800" i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4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un pique-nique</a:t>
            </a:r>
            <a:endParaRPr lang="fr-FR" sz="4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500" b="1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B1AF03-471C-683C-781C-210C3DAA1F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7663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sportive </a:t>
            </a:r>
            <a:endParaRPr lang="fr-FR" sz="1200" b="1" i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Grand jeu </a:t>
            </a:r>
          </a:p>
          <a:p>
            <a:pPr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d'équipe </a:t>
            </a: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L'équilibre</a:t>
            </a:r>
            <a:endParaRPr lang="fr-FR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C’est votre force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cs typeface="Roboto" pitchFamily="2" charset="0"/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  <a:cs typeface="Roboto" pitchFamily="2" charset="0"/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Goûter partagé</a:t>
            </a:r>
          </a:p>
          <a:p>
            <a:pPr>
              <a:defRPr/>
            </a:pPr>
            <a:endParaRPr lang="fr-FR" sz="1200" b="1"/>
          </a:p>
          <a:p>
            <a:pPr>
              <a:defRPr/>
            </a:pPr>
            <a:endParaRPr lang="fr-FR" sz="1200" i="1"/>
          </a:p>
          <a:p>
            <a:pPr>
              <a:defRPr/>
            </a:pPr>
            <a:endParaRPr lang="fr-FR" sz="1200" i="1"/>
          </a:p>
          <a:p>
            <a:pPr>
              <a:defRPr/>
            </a:pPr>
            <a:endParaRPr lang="fr-FR" sz="1200"/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88CA16D-683E-A1B8-3819-57896898A6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65710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19h30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>Activité  sportive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La balle américaine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/>
              </a:rPr>
              <a:t>d'expression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Loup-garou </a:t>
            </a:r>
            <a:endParaRPr kumimoji="0"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8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E29BD01-817B-4BEE-B1B4-A42171E03996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11-14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EFAA38-DCE2-1169-6F77-F2E130DBC095}"/>
              </a:ext>
            </a:extLst>
          </p:cNvPr>
          <p:cNvSpPr/>
          <p:nvPr/>
        </p:nvSpPr>
        <p:spPr>
          <a:xfrm>
            <a:off x="275946" y="1050189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</a:t>
            </a:r>
            <a:r>
              <a:rPr lang="fr-FR" sz="1400">
                <a:solidFill>
                  <a:srgbClr val="FFFFFF"/>
                </a:solidFill>
                <a:latin typeface="The Bold Font"/>
              </a:rPr>
              <a:t> 18 AOÛT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0D97C-8360-C34D-F53A-41398AE5CA57}"/>
              </a:ext>
            </a:extLst>
          </p:cNvPr>
          <p:cNvSpPr/>
          <p:nvPr/>
        </p:nvSpPr>
        <p:spPr>
          <a:xfrm>
            <a:off x="2106996" y="1050189"/>
            <a:ext cx="1620000" cy="504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 19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 AOÛT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C33F2-CA78-5BC2-91AB-1C3E5A719907}"/>
              </a:ext>
            </a:extLst>
          </p:cNvPr>
          <p:cNvSpPr/>
          <p:nvPr/>
        </p:nvSpPr>
        <p:spPr>
          <a:xfrm>
            <a:off x="3924785" y="1050186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 20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4850EB-9A96-A17B-AA2B-C6B041169B84}"/>
              </a:ext>
            </a:extLst>
          </p:cNvPr>
          <p:cNvSpPr/>
          <p:nvPr/>
        </p:nvSpPr>
        <p:spPr>
          <a:xfrm>
            <a:off x="5742574" y="1050186"/>
            <a:ext cx="1620000" cy="504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21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AOÛT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46725-0F80-FFE4-DC92-BC92E94AD45F}"/>
              </a:ext>
            </a:extLst>
          </p:cNvPr>
          <p:cNvSpPr/>
          <p:nvPr/>
        </p:nvSpPr>
        <p:spPr>
          <a:xfrm>
            <a:off x="7587663" y="1050186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 2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2 AOÛT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F567E9E-37BA-F50F-D325-8D6B60069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A3B26E55-FD95-41DE-DE3C-1273C0199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AFE0B9C3-09C0-D490-28EE-3B3D6388265A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FCDBBA5-9834-4C04-2897-C1246C2F9560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2898C56-FD1A-DD8C-A2FB-375D7BD6EA19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C3724C7-30E2-926C-4CAB-E13D540D2377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9A60F00-D67F-24D2-25CE-2C2138A26CBC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10A8041-1976-D2E3-B8CF-9B182D6A86C8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B6AC88C-EDC6-F9B5-ECE9-A65568674934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22FD6C5-907C-3F81-80BA-A3527A7F42EB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655FE5A-40AA-E832-2547-C1BED59BB7C8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E2BCC09-7DB1-C3CB-E00B-DB438636B47F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653D300-B86E-51F7-5BDE-FB1B1A9AA7AD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F7691DE7-C466-592D-5A8F-5D8B2C0122E9}"/>
              </a:ext>
            </a:extLst>
          </p:cNvPr>
          <p:cNvSpPr/>
          <p:nvPr/>
        </p:nvSpPr>
        <p:spPr>
          <a:xfrm>
            <a:off x="-1731973" y="5852096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Aptos" panose="020B0004020202020204" pitchFamily="34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C92689F6-A23B-43B6-8961-36E521A09503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07C6BF6-48B8-5338-B241-F646F040D08D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0B73D61F-57F7-DFBB-9892-66981841EA3E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E7F695DF-7466-C74E-F811-D7E8B5AE7C5D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CCF56F64-077C-62DF-7493-217689C35399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pic>
        <p:nvPicPr>
          <p:cNvPr id="33" name="Image 32" descr="Une image contenant Carmin, Graphique, art, créativité&#10;&#10;Description générée automatiquement">
            <a:extLst>
              <a:ext uri="{FF2B5EF4-FFF2-40B4-BE49-F238E27FC236}">
                <a16:creationId xmlns:a16="http://schemas.microsoft.com/office/drawing/2014/main" id="{3D007BC9-A8ED-C981-1D82-E91079CFC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306" y="3559702"/>
            <a:ext cx="1642469" cy="16424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F4E9C6-D0A7-81A7-831D-ED6A68A11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9113" y="2054686"/>
            <a:ext cx="999831" cy="6706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F114334-E50D-FF0C-1E69-0EA6FAB96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117" y="2612172"/>
            <a:ext cx="1047643" cy="639753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3C86F2D4-5ED0-7B25-2B7D-030EA4A98F58}"/>
              </a:ext>
            </a:extLst>
          </p:cNvPr>
          <p:cNvSpPr/>
          <p:nvPr/>
        </p:nvSpPr>
        <p:spPr>
          <a:xfrm>
            <a:off x="10200706" y="2622619"/>
            <a:ext cx="1430462" cy="675679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7AFC298-73B1-6632-5B89-3BE0F701B21B}"/>
              </a:ext>
            </a:extLst>
          </p:cNvPr>
          <p:cNvSpPr txBox="1"/>
          <p:nvPr/>
        </p:nvSpPr>
        <p:spPr>
          <a:xfrm>
            <a:off x="10273394" y="2806569"/>
            <a:ext cx="143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The Bold Font" pitchFamily="2" charset="0"/>
              </a:rPr>
              <a:t>Intervenant</a:t>
            </a:r>
          </a:p>
        </p:txBody>
      </p:sp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0914E095-23AC-D75B-036E-D51B6D3EC6AD}"/>
              </a:ext>
            </a:extLst>
          </p:cNvPr>
          <p:cNvSpPr/>
          <p:nvPr/>
        </p:nvSpPr>
        <p:spPr>
          <a:xfrm>
            <a:off x="12334014" y="4215325"/>
            <a:ext cx="1191209" cy="605901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26E823A-DBBC-D7E5-AEFD-23859865E528}"/>
              </a:ext>
            </a:extLst>
          </p:cNvPr>
          <p:cNvSpPr txBox="1"/>
          <p:nvPr/>
        </p:nvSpPr>
        <p:spPr>
          <a:xfrm>
            <a:off x="12161609" y="3251925"/>
            <a:ext cx="143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The Bold Font" pitchFamily="2" charset="0"/>
              </a:rPr>
              <a:t>Stage BOXE</a:t>
            </a:r>
          </a:p>
        </p:txBody>
      </p:sp>
      <p:sp>
        <p:nvSpPr>
          <p:cNvPr id="30" name="Bulle narrative : ronde 29">
            <a:extLst>
              <a:ext uri="{FF2B5EF4-FFF2-40B4-BE49-F238E27FC236}">
                <a16:creationId xmlns:a16="http://schemas.microsoft.com/office/drawing/2014/main" id="{033428C1-E142-98F9-0DCA-D56B6C4C3AA0}"/>
              </a:ext>
            </a:extLst>
          </p:cNvPr>
          <p:cNvSpPr/>
          <p:nvPr/>
        </p:nvSpPr>
        <p:spPr>
          <a:xfrm>
            <a:off x="12557110" y="5202171"/>
            <a:ext cx="1281890" cy="635963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40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4DD24-EA3E-C811-5955-69782CAEA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D1EEF07-57D6-1DED-E877-F666777B24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3329" y="1633515"/>
            <a:ext cx="1620000" cy="4500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>
                <a:latin typeface="Roboto"/>
                <a:ea typeface="Roboto"/>
                <a:cs typeface="Roboto"/>
              </a:rPr>
              <a:t>14h-19h30</a:t>
            </a: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r>
              <a:rPr lang="fr-FR" sz="1200" b="1">
                <a:latin typeface="Roboto"/>
                <a:ea typeface="Roboto"/>
                <a:cs typeface="Roboto"/>
              </a:rPr>
              <a:t> </a:t>
            </a:r>
          </a:p>
          <a:p>
            <a:pPr lvl="0">
              <a:defRPr/>
            </a:pPr>
            <a:endParaRPr lang="fr-FR" sz="1200"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Île de loisirs du Port aux Cerises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Jeu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du drapeau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cs typeface="Roboto" pitchFamily="2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FA5E5-8E43-8CC5-3FE2-1EC2C7C184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4785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</a:p>
          <a:p>
            <a:endParaRPr lang="fr-FR" sz="1200">
              <a:solidFill>
                <a:srgbClr val="000000"/>
              </a:solidFill>
              <a:cs typeface="Roboto"/>
            </a:endParaRPr>
          </a:p>
          <a:p>
            <a:endParaRPr lang="fr-FR" sz="1200" b="1" i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 d'expression </a:t>
            </a: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noProof="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Stop the bus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 b="1"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 sportive 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Tournoi foot</a:t>
            </a: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200" b="1">
              <a:cs typeface="Roboto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97F5C0-862B-43A1-3903-03414A5F6D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42574" y="1633856"/>
            <a:ext cx="1620000" cy="4499659"/>
          </a:xfrm>
          <a:solidFill>
            <a:schemeClr val="accent3">
              <a:lumMod val="60000"/>
              <a:lumOff val="4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Espace Arnaud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Beltrame 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créative  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Tableau photo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Les souvenirs de mes vacances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 sportive 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Pétanque</a:t>
            </a:r>
            <a:endParaRPr lang="fr-FR" sz="120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noProof="0">
              <a:solidFill>
                <a:srgbClr val="000000"/>
              </a:solidFill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noProof="0">
              <a:solidFill>
                <a:srgbClr val="000000"/>
              </a:solidFill>
              <a:latin typeface="Roboto"/>
              <a:ea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="1" noProof="0">
                <a:solidFill>
                  <a:srgbClr val="000000"/>
                </a:solidFill>
                <a:latin typeface="Roboto"/>
                <a:ea typeface="Roboto"/>
              </a:rPr>
              <a:t>Goûter partagé </a:t>
            </a:r>
            <a:endParaRPr kumimoji="0" lang="fr-FR" sz="1200" b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i="1">
              <a:solidFill>
                <a:srgbClr val="000000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A3EC0E-613F-39E4-8B31-9936E9F78B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7663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lang="fr-FR" sz="12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lvl="0">
              <a:defRPr/>
            </a:pPr>
            <a:endParaRPr lang="fr-FR" sz="1200" b="1">
              <a:solidFill>
                <a:srgbClr val="000000"/>
              </a:solidFill>
              <a:cs typeface="Roboto"/>
            </a:endParaRPr>
          </a:p>
          <a:p>
            <a:pPr>
              <a:defRPr/>
            </a:pPr>
            <a:endParaRPr lang="fr-FR" sz="1200" b="1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Île de loisirs Jablines</a:t>
            </a:r>
          </a:p>
          <a:p>
            <a:pPr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r>
              <a:rPr lang="fr-FR" sz="12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Canoë-kayak</a:t>
            </a: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b="1">
              <a:solidFill>
                <a:srgbClr val="000000"/>
              </a:solidFill>
            </a:endParaRPr>
          </a:p>
          <a:p>
            <a:pPr>
              <a:defRPr/>
            </a:pPr>
            <a:endParaRPr lang="fr-FR" sz="1200" i="1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Rdv 9h30 à la Société Générale</a:t>
            </a:r>
            <a:endParaRPr lang="fr-FR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Prévoir une tenue adaptée</a:t>
            </a:r>
            <a:endParaRPr lang="fr-FR" sz="1200" b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un pique-nique</a:t>
            </a:r>
            <a:endParaRPr lang="fr-FR" sz="1200" b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endParaRPr lang="fr-FR" sz="1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C286D6-F8B8-93FB-7559-358961E4DE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65710" y="1633515"/>
            <a:ext cx="1620000" cy="4500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Ouverture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MQ Rossif</a:t>
            </a:r>
            <a:endParaRPr lang="fr-FR" sz="1200" b="1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14h-19h30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créative  </a:t>
            </a:r>
            <a:endParaRPr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Tableau photo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Les souvenirs de mes vacances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itchFamily="2" charset="0"/>
              <a:ea typeface="Roboto" pitchFamily="2" charset="0"/>
              <a:cs typeface="Roboto" pitchFamily="2" charset="0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>
              <a:latin typeface="Roboto"/>
              <a:ea typeface="Roboto"/>
              <a:cs typeface="Roboto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F4E7F11-1BFD-3891-C007-02DC859F636F}"/>
              </a:ext>
            </a:extLst>
          </p:cNvPr>
          <p:cNvSpPr txBox="1">
            <a:spLocks/>
          </p:cNvSpPr>
          <p:nvPr/>
        </p:nvSpPr>
        <p:spPr>
          <a:xfrm>
            <a:off x="192778" y="1"/>
            <a:ext cx="9726561" cy="947956"/>
          </a:xfrm>
          <a:prstGeom prst="rect">
            <a:avLst/>
          </a:prstGeom>
        </p:spPr>
        <p:txBody>
          <a:bodyPr lIns="91440" tIns="45720" rIns="91440" bIns="45720"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spc="100" baseline="0">
                <a:solidFill>
                  <a:schemeClr val="bg1"/>
                </a:solidFill>
                <a:latin typeface="The Bold Font" pitchFamily="2" charset="0"/>
                <a:ea typeface="The Bold Font" pitchFamily="2" charset="0"/>
                <a:cs typeface="The Bold Font" pitchFamily="2" charset="0"/>
              </a:defRPr>
            </a:lvl1pPr>
          </a:lstStyle>
          <a:p>
            <a:r>
              <a:rPr lang="fr-FR" sz="2400">
                <a:solidFill>
                  <a:srgbClr val="2F5597"/>
                </a:solidFill>
              </a:rPr>
              <a:t>Programme animation 11-14 ANS</a:t>
            </a:r>
          </a:p>
          <a:p>
            <a:r>
              <a:rPr lang="fr-FR" sz="2400">
                <a:solidFill>
                  <a:srgbClr val="2F5597"/>
                </a:solidFill>
                <a:latin typeface="The Bold Font"/>
              </a:rPr>
              <a:t>Vacances D’été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EA013-3759-CC54-F55B-20E606C888DE}"/>
              </a:ext>
            </a:extLst>
          </p:cNvPr>
          <p:cNvSpPr/>
          <p:nvPr/>
        </p:nvSpPr>
        <p:spPr>
          <a:xfrm>
            <a:off x="275946" y="1050189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LUNDI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 25 AOÛT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759D01-AE0B-8CAD-3F68-570F42EC75FC}"/>
              </a:ext>
            </a:extLst>
          </p:cNvPr>
          <p:cNvSpPr/>
          <p:nvPr/>
        </p:nvSpPr>
        <p:spPr>
          <a:xfrm>
            <a:off x="2106996" y="1050189"/>
            <a:ext cx="1620000" cy="504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MARDI 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26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AOÛT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e Bold Font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6D642-82E3-C6EC-2779-C48DD321BBB6}"/>
              </a:ext>
            </a:extLst>
          </p:cNvPr>
          <p:cNvSpPr/>
          <p:nvPr/>
        </p:nvSpPr>
        <p:spPr>
          <a:xfrm>
            <a:off x="3924785" y="1050186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MERCREDI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  27 AOÛT</a:t>
            </a:r>
            <a:endParaRPr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e Bold Fon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126F5A-1D8B-CF34-AC3B-11E9CF41C837}"/>
              </a:ext>
            </a:extLst>
          </p:cNvPr>
          <p:cNvSpPr/>
          <p:nvPr/>
        </p:nvSpPr>
        <p:spPr>
          <a:xfrm>
            <a:off x="5742574" y="1050186"/>
            <a:ext cx="1620000" cy="504000"/>
          </a:xfrm>
          <a:prstGeom prst="rect">
            <a:avLst/>
          </a:prstGeom>
          <a:solidFill>
            <a:srgbClr val="2A73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JEUDI 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28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e Bold Font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The Bold Font"/>
              </a:rPr>
              <a:t>AOÛT</a:t>
            </a:r>
            <a:endParaRPr lang="fr-FR" sz="1400" dirty="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E2F721-79A4-BAF6-B031-1C58142C9C84}"/>
              </a:ext>
            </a:extLst>
          </p:cNvPr>
          <p:cNvSpPr/>
          <p:nvPr/>
        </p:nvSpPr>
        <p:spPr>
          <a:xfrm>
            <a:off x="7587663" y="1050186"/>
            <a:ext cx="1620000" cy="504000"/>
          </a:xfrm>
          <a:prstGeom prst="rect">
            <a:avLst/>
          </a:prstGeom>
          <a:solidFill>
            <a:srgbClr val="2F55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e Bold Font"/>
              </a:rPr>
              <a:t>VENDREDI </a:t>
            </a:r>
            <a:r>
              <a:rPr lang="fr-FR" sz="1400" dirty="0">
                <a:solidFill>
                  <a:srgbClr val="FFFFFF"/>
                </a:solidFill>
                <a:latin typeface="The Bold Font"/>
              </a:rPr>
              <a:t>29 AOÛT</a:t>
            </a:r>
            <a:endParaRPr lang="fr-FR" dirty="0"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F74594A-0ADB-9B01-26F6-1C38C8FD2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3" y="196147"/>
            <a:ext cx="1860993" cy="703677"/>
          </a:xfrm>
          <a:prstGeom prst="rect">
            <a:avLst/>
          </a:prstGeom>
        </p:spPr>
      </p:pic>
      <p:pic>
        <p:nvPicPr>
          <p:cNvPr id="22" name="Image 21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id="{BE14BCD3-77DD-A513-6364-2B75398E6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01" y="171166"/>
            <a:ext cx="1906224" cy="707858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77B68108-7FD2-4EE8-F74E-7E55528324FF}"/>
              </a:ext>
            </a:extLst>
          </p:cNvPr>
          <p:cNvSpPr/>
          <p:nvPr/>
        </p:nvSpPr>
        <p:spPr>
          <a:xfrm>
            <a:off x="1918917" y="7082727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F7AE57D-C97E-83AB-6484-898BB662E46D}"/>
              </a:ext>
            </a:extLst>
          </p:cNvPr>
          <p:cNvSpPr/>
          <p:nvPr/>
        </p:nvSpPr>
        <p:spPr>
          <a:xfrm>
            <a:off x="2786932" y="7090109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30E15DE-5510-4C9B-DEB1-A9AE77D8A37B}"/>
              </a:ext>
            </a:extLst>
          </p:cNvPr>
          <p:cNvSpPr/>
          <p:nvPr/>
        </p:nvSpPr>
        <p:spPr>
          <a:xfrm>
            <a:off x="349031" y="7080440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600FAE4-2172-0AD4-8348-62B5CB061EFC}"/>
              </a:ext>
            </a:extLst>
          </p:cNvPr>
          <p:cNvSpPr/>
          <p:nvPr/>
        </p:nvSpPr>
        <p:spPr>
          <a:xfrm>
            <a:off x="364910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9ECD9A3-6A4F-CE89-D447-20B823E6E070}"/>
              </a:ext>
            </a:extLst>
          </p:cNvPr>
          <p:cNvSpPr/>
          <p:nvPr/>
        </p:nvSpPr>
        <p:spPr>
          <a:xfrm>
            <a:off x="5138885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1F550E8-2239-89BB-1F18-3C9578813D54}"/>
              </a:ext>
            </a:extLst>
          </p:cNvPr>
          <p:cNvSpPr/>
          <p:nvPr/>
        </p:nvSpPr>
        <p:spPr>
          <a:xfrm>
            <a:off x="6744268" y="7090295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6A4613B-464A-A8AE-03D0-54DB08F4D978}"/>
              </a:ext>
            </a:extLst>
          </p:cNvPr>
          <p:cNvSpPr/>
          <p:nvPr/>
        </p:nvSpPr>
        <p:spPr>
          <a:xfrm>
            <a:off x="8458154" y="7080440"/>
            <a:ext cx="288000" cy="288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C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47A3403-FA47-8D00-24AE-DA19289B89D5}"/>
              </a:ext>
            </a:extLst>
          </p:cNvPr>
          <p:cNvSpPr/>
          <p:nvPr/>
        </p:nvSpPr>
        <p:spPr>
          <a:xfrm>
            <a:off x="2426709" y="7089491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B737665-974D-0209-B0FB-0A85EEC2D3BB}"/>
              </a:ext>
            </a:extLst>
          </p:cNvPr>
          <p:cNvSpPr/>
          <p:nvPr/>
        </p:nvSpPr>
        <p:spPr>
          <a:xfrm>
            <a:off x="4077696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5620E67-9C45-C068-339A-5BA7B657C31B}"/>
              </a:ext>
            </a:extLst>
          </p:cNvPr>
          <p:cNvSpPr/>
          <p:nvPr/>
        </p:nvSpPr>
        <p:spPr>
          <a:xfrm>
            <a:off x="5584683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D331569-732C-A6BF-66A2-37077E2E3383}"/>
              </a:ext>
            </a:extLst>
          </p:cNvPr>
          <p:cNvSpPr/>
          <p:nvPr/>
        </p:nvSpPr>
        <p:spPr>
          <a:xfrm>
            <a:off x="7113951" y="7087774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S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4EE1D284-E80D-9BC3-77C5-A1F036118C92}"/>
              </a:ext>
            </a:extLst>
          </p:cNvPr>
          <p:cNvSpPr/>
          <p:nvPr/>
        </p:nvSpPr>
        <p:spPr>
          <a:xfrm>
            <a:off x="-1731973" y="5852096"/>
            <a:ext cx="288000" cy="28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Aptos" panose="020B0004020202020204" pitchFamily="34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9F235C3F-D630-6B60-9AF4-63D04C766476}"/>
              </a:ext>
            </a:extLst>
          </p:cNvPr>
          <p:cNvSpPr/>
          <p:nvPr/>
        </p:nvSpPr>
        <p:spPr>
          <a:xfrm>
            <a:off x="4413742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BC1BCD0B-FEC4-F4A5-51A5-2B9FA791F7E7}"/>
              </a:ext>
            </a:extLst>
          </p:cNvPr>
          <p:cNvSpPr/>
          <p:nvPr/>
        </p:nvSpPr>
        <p:spPr>
          <a:xfrm>
            <a:off x="8867337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A372338-29F3-C69A-6409-5BE7EB780CF6}"/>
              </a:ext>
            </a:extLst>
          </p:cNvPr>
          <p:cNvSpPr/>
          <p:nvPr/>
        </p:nvSpPr>
        <p:spPr>
          <a:xfrm>
            <a:off x="828226" y="7080440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5A7C972D-C595-3D42-C145-8227E00E1591}"/>
              </a:ext>
            </a:extLst>
          </p:cNvPr>
          <p:cNvSpPr/>
          <p:nvPr/>
        </p:nvSpPr>
        <p:spPr>
          <a:xfrm>
            <a:off x="7549520" y="708777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Aptos" panose="020B0004020202020204" pitchFamily="34" charset="0"/>
              </a:rPr>
              <a:t>M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98A94DC-9150-2393-87F1-23E74C10F401}"/>
              </a:ext>
            </a:extLst>
          </p:cNvPr>
          <p:cNvSpPr txBox="1">
            <a:spLocks/>
          </p:cNvSpPr>
          <p:nvPr/>
        </p:nvSpPr>
        <p:spPr>
          <a:xfrm>
            <a:off x="14651503" y="1661397"/>
            <a:ext cx="1512916" cy="44529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1440" tIns="45720" rIns="91440" bIns="45720"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cap="none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200" b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endParaRPr lang="fr-FR" sz="1800" b="1" i="1"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>
              <a:defRPr/>
            </a:pPr>
            <a:endParaRPr lang="fr-FR" sz="1200" b="1">
              <a:solidFill>
                <a:schemeClr val="bg1"/>
              </a:solidFill>
              <a:cs typeface="Roboto"/>
            </a:endParaRPr>
          </a:p>
        </p:txBody>
      </p:sp>
      <p:pic>
        <p:nvPicPr>
          <p:cNvPr id="33" name="Image 32" descr="Une image contenant Carmin, Graphique, art, créativité&#10;&#10;Description générée automatiquement">
            <a:extLst>
              <a:ext uri="{FF2B5EF4-FFF2-40B4-BE49-F238E27FC236}">
                <a16:creationId xmlns:a16="http://schemas.microsoft.com/office/drawing/2014/main" id="{6B786B6A-D4ED-A79D-A7B5-35A815882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306" y="3559702"/>
            <a:ext cx="1642469" cy="16424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F4512EC-2DE4-4CAE-F7F0-BB73BEA4F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238" y="2342049"/>
            <a:ext cx="999831" cy="6706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0907DC-CE05-BE10-7F0D-63B8C1043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380" y="2806569"/>
            <a:ext cx="999831" cy="712050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6818AF39-6CB9-7FBD-FF6F-1829AC77B175}"/>
              </a:ext>
            </a:extLst>
          </p:cNvPr>
          <p:cNvSpPr/>
          <p:nvPr/>
        </p:nvSpPr>
        <p:spPr>
          <a:xfrm>
            <a:off x="10200706" y="2622619"/>
            <a:ext cx="1430462" cy="675679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C30CACA-DD89-0E9E-A3EA-7D69BCAF8747}"/>
              </a:ext>
            </a:extLst>
          </p:cNvPr>
          <p:cNvSpPr txBox="1"/>
          <p:nvPr/>
        </p:nvSpPr>
        <p:spPr>
          <a:xfrm>
            <a:off x="10273394" y="2806569"/>
            <a:ext cx="143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The Bold Font" pitchFamily="2" charset="0"/>
              </a:rPr>
              <a:t>Intervenant</a:t>
            </a:r>
          </a:p>
        </p:txBody>
      </p:sp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706D6D04-44A8-B88A-4198-F897B8E17997}"/>
              </a:ext>
            </a:extLst>
          </p:cNvPr>
          <p:cNvSpPr/>
          <p:nvPr/>
        </p:nvSpPr>
        <p:spPr>
          <a:xfrm>
            <a:off x="-1686411" y="1448785"/>
            <a:ext cx="1481428" cy="605901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Bulle narrative : ronde 29">
            <a:extLst>
              <a:ext uri="{FF2B5EF4-FFF2-40B4-BE49-F238E27FC236}">
                <a16:creationId xmlns:a16="http://schemas.microsoft.com/office/drawing/2014/main" id="{CF89BB11-DD0E-71BD-0E0E-85C1B505BE6E}"/>
              </a:ext>
            </a:extLst>
          </p:cNvPr>
          <p:cNvSpPr/>
          <p:nvPr/>
        </p:nvSpPr>
        <p:spPr>
          <a:xfrm>
            <a:off x="11631168" y="1700997"/>
            <a:ext cx="1281890" cy="635963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28A5A60-D50B-AD9E-2794-12538C02E5DE}"/>
              </a:ext>
            </a:extLst>
          </p:cNvPr>
          <p:cNvSpPr txBox="1"/>
          <p:nvPr/>
        </p:nvSpPr>
        <p:spPr>
          <a:xfrm>
            <a:off x="10988624" y="3429000"/>
            <a:ext cx="704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 Bold Font" pitchFamily="2" charset="0"/>
                <a:ea typeface="+mn-ea"/>
                <a:cs typeface="+mn-cs"/>
              </a:rPr>
              <a:t>Stage BOXE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1FC488E-E818-038F-A308-3523A9A55D73}"/>
              </a:ext>
            </a:extLst>
          </p:cNvPr>
          <p:cNvSpPr txBox="1"/>
          <p:nvPr/>
        </p:nvSpPr>
        <p:spPr>
          <a:xfrm>
            <a:off x="375180" y="4384765"/>
            <a:ext cx="139960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Activité sportive </a:t>
            </a:r>
          </a:p>
          <a:p>
            <a:pPr algn="ctr" defTabSz="457200">
              <a:defRPr/>
            </a:pPr>
            <a:endParaRPr lang="fr-FR" sz="1200" b="1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Le jeu du  killer </a:t>
            </a:r>
            <a:endParaRPr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7516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B5670C-7346-7F28-92EE-CB9BAB360C9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5765" y="2757121"/>
            <a:ext cx="4827639" cy="1148625"/>
          </a:xfrm>
        </p:spPr>
        <p:txBody>
          <a:bodyPr lIns="91440" tIns="45720" rIns="91440" bIns="45720" anchor="t" anchorCtr="0">
            <a:normAutofit/>
          </a:bodyPr>
          <a:lstStyle/>
          <a:p>
            <a:pPr marL="0" indent="0" algn="l">
              <a:buNone/>
            </a:pPr>
            <a:r>
              <a:rPr lang="fr-FR" sz="1100" b="1">
                <a:latin typeface="Roboto"/>
                <a:ea typeface="Roboto"/>
                <a:cs typeface="Roboto"/>
              </a:rPr>
              <a:t>Responsable</a:t>
            </a:r>
            <a:r>
              <a:rPr lang="it-IT" sz="1100" b="1">
                <a:latin typeface="Roboto"/>
                <a:ea typeface="Roboto"/>
                <a:cs typeface="Roboto"/>
              </a:rPr>
              <a:t> </a:t>
            </a:r>
            <a:r>
              <a:rPr lang="it-IT" sz="1100" b="1" err="1">
                <a:latin typeface="Roboto"/>
                <a:ea typeface="Roboto"/>
                <a:cs typeface="Roboto"/>
              </a:rPr>
              <a:t>ifac</a:t>
            </a:r>
            <a:r>
              <a:rPr lang="it-IT" sz="1100" b="1">
                <a:latin typeface="Roboto"/>
                <a:ea typeface="Roboto"/>
                <a:cs typeface="Roboto"/>
              </a:rPr>
              <a:t> </a:t>
            </a:r>
            <a:r>
              <a:rPr lang="it-IT" sz="1100" b="1" err="1">
                <a:latin typeface="Roboto"/>
                <a:ea typeface="Roboto"/>
                <a:cs typeface="Roboto"/>
              </a:rPr>
              <a:t>Juvisy</a:t>
            </a:r>
            <a:r>
              <a:rPr lang="it-IT" sz="1100" b="1">
                <a:latin typeface="Roboto"/>
                <a:ea typeface="Roboto"/>
                <a:cs typeface="Roboto"/>
              </a:rPr>
              <a:t> Animation</a:t>
            </a:r>
          </a:p>
          <a:p>
            <a:pPr marL="0" marR="0" lvl="0" indent="0" algn="l" defTabSz="292162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Melody VIRESOLVY – 07 65 15 32 59 </a:t>
            </a:r>
            <a:endParaRPr lang="it-IT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Arial"/>
            </a:endParaRPr>
          </a:p>
          <a:p>
            <a:pPr marL="0" marR="0" lvl="0" indent="0" algn="l" defTabSz="292162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melody.viresolvy</a:t>
            </a:r>
            <a:r>
              <a:rPr kumimoji="0" lang="it-IT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@juvisy.ifac.asso.fr</a:t>
            </a:r>
            <a:r>
              <a:rPr kumimoji="0" lang="it-IT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 </a:t>
            </a:r>
            <a:endParaRPr kumimoji="0" lang="it-IT" sz="11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Arial"/>
            </a:endParaRPr>
          </a:p>
          <a:p>
            <a:pPr marL="0" indent="0" algn="l">
              <a:buNone/>
            </a:pPr>
            <a:endParaRPr lang="it-IT" sz="1100" b="1">
              <a:highlight>
                <a:srgbClr val="FFFF00"/>
              </a:highlight>
              <a:latin typeface="Roboto"/>
              <a:ea typeface="Roboto"/>
              <a:cs typeface="Roboto"/>
            </a:endParaRPr>
          </a:p>
          <a:p>
            <a:pPr marL="0" indent="0" algn="l">
              <a:buNone/>
            </a:pPr>
            <a:endParaRPr lang="it-IT" sz="1100" b="1"/>
          </a:p>
          <a:p>
            <a:pPr algn="l"/>
            <a:endParaRPr lang="it-IT" sz="1100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D4922-9B3B-118A-8C56-66E0DCA6B850}"/>
              </a:ext>
            </a:extLst>
          </p:cNvPr>
          <p:cNvSpPr/>
          <p:nvPr/>
        </p:nvSpPr>
        <p:spPr>
          <a:xfrm>
            <a:off x="114457" y="5969550"/>
            <a:ext cx="2200074" cy="7694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46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44C863-3F61-263E-0272-00C4C9437C2C}"/>
              </a:ext>
            </a:extLst>
          </p:cNvPr>
          <p:cNvSpPr txBox="1">
            <a:spLocks noGrp="1"/>
          </p:cNvSpPr>
          <p:nvPr>
            <p:ph type="body" sz="quarter" idx="52"/>
          </p:nvPr>
        </p:nvSpPr>
        <p:spPr>
          <a:xfrm>
            <a:off x="-4904" y="2402181"/>
            <a:ext cx="9906000" cy="338554"/>
          </a:xfrm>
          <a:prstGeom prst="rect">
            <a:avLst/>
          </a:prstGeom>
          <a:solidFill>
            <a:srgbClr val="2F55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Contacts animation jeunesse juvisy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D2428AC-BDEC-0E55-DCF1-658A94CE1A99}"/>
              </a:ext>
            </a:extLst>
          </p:cNvPr>
          <p:cNvSpPr txBox="1">
            <a:spLocks/>
          </p:cNvSpPr>
          <p:nvPr/>
        </p:nvSpPr>
        <p:spPr>
          <a:xfrm>
            <a:off x="-4903" y="3895917"/>
            <a:ext cx="9905999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Inscriptions</a:t>
            </a:r>
            <a:endParaRPr lang="fr-FR" sz="1050">
              <a:solidFill>
                <a:schemeClr val="bg1"/>
              </a:solidFill>
              <a:latin typeface="The Bold Font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804BB3-D701-B20F-95B2-DE72B530F40E}"/>
              </a:ext>
            </a:extLst>
          </p:cNvPr>
          <p:cNvSpPr txBox="1"/>
          <p:nvPr/>
        </p:nvSpPr>
        <p:spPr>
          <a:xfrm>
            <a:off x="28420" y="4285445"/>
            <a:ext cx="990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latin typeface="Roboto" panose="02000000000000000000" pitchFamily="2" charset="0"/>
                <a:ea typeface="Roboto" panose="02000000000000000000" pitchFamily="2" charset="0"/>
              </a:rPr>
              <a:t>Pour participer aux activités jeunesse de l’</a:t>
            </a:r>
            <a:r>
              <a:rPr lang="fr-FR" sz="1200" b="1" err="1">
                <a:latin typeface="Roboto" panose="02000000000000000000" pitchFamily="2" charset="0"/>
                <a:ea typeface="Roboto" panose="02000000000000000000" pitchFamily="2" charset="0"/>
              </a:rPr>
              <a:t>ifac</a:t>
            </a:r>
            <a:r>
              <a:rPr lang="fr-FR" sz="1200" b="1">
                <a:latin typeface="Roboto" panose="02000000000000000000" pitchFamily="2" charset="0"/>
                <a:ea typeface="Roboto" panose="02000000000000000000" pitchFamily="2" charset="0"/>
              </a:rPr>
              <a:t>, il est obligatoire de compléter le dossier d’inscription et de le remettre à l’équipe ou à l’accueil famille, accompagné d’une pièce d’identité, de la copie du carnet de vaccins et d’un justificatif de domicile.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C2B0B12-C836-C3C9-F4F4-F40DEFAAB989}"/>
              </a:ext>
            </a:extLst>
          </p:cNvPr>
          <p:cNvSpPr txBox="1">
            <a:spLocks/>
          </p:cNvSpPr>
          <p:nvPr/>
        </p:nvSpPr>
        <p:spPr>
          <a:xfrm>
            <a:off x="0" y="4878167"/>
            <a:ext cx="4830090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ACCUEIL JUVISY ANIMATION JEUNESSE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C2BC10-ECBD-96C6-DE68-EBE5C78C77AE}"/>
              </a:ext>
            </a:extLst>
          </p:cNvPr>
          <p:cNvSpPr txBox="1"/>
          <p:nvPr/>
        </p:nvSpPr>
        <p:spPr>
          <a:xfrm>
            <a:off x="0" y="5181010"/>
            <a:ext cx="4827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1 rue de l’observatoire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91260 Juvisy-sur-Orge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01 81 93 30 43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animation.jeunesse@juvisy.ifac.asso.fr</a:t>
            </a:r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CFD1A6D2-400B-B435-7374-7EC3E1E084F5}"/>
              </a:ext>
            </a:extLst>
          </p:cNvPr>
          <p:cNvSpPr txBox="1">
            <a:spLocks/>
          </p:cNvSpPr>
          <p:nvPr/>
        </p:nvSpPr>
        <p:spPr>
          <a:xfrm>
            <a:off x="5108747" y="4878167"/>
            <a:ext cx="4830091" cy="3240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 pitchFamily="2" charset="0"/>
              </a:rPr>
              <a:t>MAISON DE QUARTIER FRÉDÉRIC ROSSIF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29FF42-5D6F-3AD2-02DA-16DEA2AF4B71}"/>
              </a:ext>
            </a:extLst>
          </p:cNvPr>
          <p:cNvSpPr txBox="1"/>
          <p:nvPr/>
        </p:nvSpPr>
        <p:spPr>
          <a:xfrm>
            <a:off x="5075909" y="5181010"/>
            <a:ext cx="48300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2 rue des Palombes</a:t>
            </a:r>
          </a:p>
          <a:p>
            <a:pPr algn="ctr"/>
            <a:r>
              <a:rPr lang="fr-FR" sz="1100">
                <a:latin typeface="Roboto" panose="02000000000000000000" pitchFamily="2" charset="0"/>
                <a:ea typeface="Roboto" panose="02000000000000000000" pitchFamily="2" charset="0"/>
              </a:rPr>
              <a:t>91260 Juvisy-sur-Orge</a:t>
            </a:r>
          </a:p>
          <a:p>
            <a:pPr algn="ctr"/>
            <a:endParaRPr lang="fr-FR" sz="3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20C99D-0DFA-E22B-B888-EE28218B0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58" y="6353646"/>
            <a:ext cx="1414084" cy="494722"/>
          </a:xfrm>
          <a:prstGeom prst="rect">
            <a:avLst/>
          </a:prstGeom>
        </p:spPr>
      </p:pic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0852672-2671-BE66-5AE2-6A379D30916E}"/>
              </a:ext>
            </a:extLst>
          </p:cNvPr>
          <p:cNvSpPr txBox="1">
            <a:spLocks/>
          </p:cNvSpPr>
          <p:nvPr/>
        </p:nvSpPr>
        <p:spPr>
          <a:xfrm>
            <a:off x="5078361" y="2757122"/>
            <a:ext cx="4827639" cy="1148626"/>
          </a:xfrm>
        </p:spPr>
        <p:txBody>
          <a:bodyPr lIns="91440" tIns="45720" rIns="91440" bIns="45720" anchor="t" anchorCtr="0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Arial"/>
              <a:buChar char="•"/>
              <a:defRPr sz="969" kern="120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fr-FR" sz="1100" b="1">
                <a:latin typeface="Roboto"/>
                <a:ea typeface="Roboto"/>
                <a:cs typeface="Roboto"/>
              </a:rPr>
              <a:t>Directrice de la période</a:t>
            </a:r>
            <a:endParaRPr lang="fr-FR" sz="1100" b="1">
              <a:cs typeface="Robo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Nabila TOUTEE – 07 65 15 32 65 </a:t>
            </a:r>
            <a:endParaRPr lang="it-IT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Roboto"/>
            </a:endParaRPr>
          </a:p>
          <a:p>
            <a:pPr marL="0" indent="0" algn="l">
              <a:buNone/>
            </a:pPr>
            <a:endParaRPr lang="it-IT" sz="1100">
              <a:latin typeface="Roboto"/>
              <a:ea typeface="Roboto"/>
              <a:cs typeface="Roboto"/>
            </a:endParaRPr>
          </a:p>
          <a:p>
            <a:pPr marL="0" indent="0" algn="l">
              <a:buNone/>
            </a:pPr>
            <a:endParaRPr lang="it-IT" sz="1100">
              <a:latin typeface="Roboto"/>
              <a:ea typeface="Roboto"/>
              <a:cs typeface="Roboto"/>
            </a:endParaRPr>
          </a:p>
        </p:txBody>
      </p:sp>
      <p:pic>
        <p:nvPicPr>
          <p:cNvPr id="13" name="Image 12" descr="Une image contenant personne, habits, Visage humain, sourire&#10;&#10;Description générée automatiquement">
            <a:extLst>
              <a:ext uri="{FF2B5EF4-FFF2-40B4-BE49-F238E27FC236}">
                <a16:creationId xmlns:a16="http://schemas.microsoft.com/office/drawing/2014/main" id="{207EBE50-A161-FE60-FA39-A9ED8C4C95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8" b="55556"/>
          <a:stretch/>
        </p:blipFill>
        <p:spPr>
          <a:xfrm>
            <a:off x="-4904" y="1"/>
            <a:ext cx="9906000" cy="2409458"/>
          </a:xfrm>
          <a:prstGeom prst="rect">
            <a:avLst/>
          </a:prstGeom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C86A3209-6D75-3FFA-B9CA-D4C9A9DC35D8}"/>
              </a:ext>
            </a:extLst>
          </p:cNvPr>
          <p:cNvSpPr txBox="1">
            <a:spLocks/>
          </p:cNvSpPr>
          <p:nvPr/>
        </p:nvSpPr>
        <p:spPr>
          <a:xfrm>
            <a:off x="5083014" y="5628865"/>
            <a:ext cx="4830091" cy="310143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vert="horz" wrap="square" lIns="63305" tIns="31652" rIns="63305" bIns="31652" rtlCol="0" anchor="ctr" anchorCtr="0" compatLnSpc="1">
            <a:spAutoFit/>
          </a:bodyPr>
          <a:lstStyle>
            <a:lvl1pPr marL="0" marR="0" lvl="0" indent="0" algn="ctr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 charset="0"/>
                <a:ea typeface="Roboto" pitchFamily="2" charset="0"/>
                <a:cs typeface="Arial"/>
              </a:defRPr>
            </a:lvl1pPr>
            <a:lvl2pPr marL="422016" marR="0" lvl="1" indent="0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2pPr>
            <a:lvl3pPr marL="830738" marR="0" lvl="2" indent="0" algn="l" defTabSz="42201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3pPr>
            <a:lvl4pPr marL="1477054" marR="0" lvl="3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–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4pPr>
            <a:lvl5pPr marL="1899070" marR="0" lvl="4" indent="-211008" algn="l" defTabSz="422016" rtl="0" fontAlgn="auto" hangingPunct="1">
              <a:lnSpc>
                <a:spcPct val="100000"/>
              </a:lnSpc>
              <a:spcBef>
                <a:spcPts val="184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fr-FR" sz="831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Verdana" pitchFamily="34"/>
                <a:cs typeface="Verdana" pitchFamily="34"/>
              </a:defRPr>
            </a:lvl5pPr>
            <a:lvl6pPr marL="2321086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117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132" indent="-211008" algn="l" defTabSz="844031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6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The Bold Font"/>
                <a:ea typeface="Roboto"/>
              </a:rPr>
              <a:t>ESPACE ARNAUD BELTRAME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4847AC-C235-7E38-6C40-501A5A358076}"/>
              </a:ext>
            </a:extLst>
          </p:cNvPr>
          <p:cNvSpPr txBox="1"/>
          <p:nvPr/>
        </p:nvSpPr>
        <p:spPr>
          <a:xfrm>
            <a:off x="6120839" y="5967663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>
                <a:latin typeface="Roboto"/>
                <a:cs typeface="Segoe UI"/>
              </a:rPr>
              <a:t>2 Allée Jean Moulin</a:t>
            </a:r>
            <a:endParaRPr lang="en-US" sz="1100">
              <a:latin typeface="Roboto"/>
              <a:ea typeface="Roboto"/>
              <a:cs typeface="Segoe UI"/>
            </a:endParaRPr>
          </a:p>
          <a:p>
            <a:pPr algn="ctr"/>
            <a:r>
              <a:rPr lang="fr-FR" sz="1100">
                <a:latin typeface="Roboto"/>
                <a:cs typeface="Segoe UI"/>
              </a:rPr>
              <a:t>91260 Juvisy-sur-Orge</a:t>
            </a:r>
            <a:endParaRPr lang="fr-FR" sz="1100">
              <a:latin typeface="Roboto"/>
              <a:ea typeface="Robot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74927982"/>
      </p:ext>
    </p:extLst>
  </p:cSld>
  <p:clrMapOvr>
    <a:masterClrMapping/>
  </p:clrMapOvr>
</p:sld>
</file>

<file path=ppt/theme/theme1.xml><?xml version="1.0" encoding="utf-8"?>
<a:theme xmlns:a="http://schemas.openxmlformats.org/drawingml/2006/main" name="3_Programmes Hebdo- LUNDI-SAMEDI">
  <a:themeElements>
    <a:clrScheme name="ifac2">
      <a:dk1>
        <a:srgbClr val="000000"/>
      </a:dk1>
      <a:lt1>
        <a:srgbClr val="FFFFFE"/>
      </a:lt1>
      <a:dk2>
        <a:srgbClr val="6B3304"/>
      </a:dk2>
      <a:lt2>
        <a:srgbClr val="ABA28A"/>
      </a:lt2>
      <a:accent1>
        <a:srgbClr val="0A5797"/>
      </a:accent1>
      <a:accent2>
        <a:srgbClr val="8A8368"/>
      </a:accent2>
      <a:accent3>
        <a:srgbClr val="F49F0D"/>
      </a:accent3>
      <a:accent4>
        <a:srgbClr val="BBCC00"/>
      </a:accent4>
      <a:accent5>
        <a:srgbClr val="47001F"/>
      </a:accent5>
      <a:accent6>
        <a:srgbClr val="ABA28A"/>
      </a:accent6>
      <a:hlink>
        <a:srgbClr val="0A5797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ogramme 1 semaine" id="{CFD8B1DD-A60E-412A-BC88-A4B78812F572}" vid="{BB1B9AA4-C42E-438C-978D-D97AA5556B1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13910DE628304AB9A889B499FA6B74" ma:contentTypeVersion="18" ma:contentTypeDescription="Crée un document." ma:contentTypeScope="" ma:versionID="18c1d8458ed71657751b9c5a64324673">
  <xsd:schema xmlns:xsd="http://www.w3.org/2001/XMLSchema" xmlns:xs="http://www.w3.org/2001/XMLSchema" xmlns:p="http://schemas.microsoft.com/office/2006/metadata/properties" xmlns:ns2="8d818d2b-071c-41c9-b5cc-59bfe9356016" xmlns:ns3="e2866e64-b3a2-41a2-90fc-457f3640c330" targetNamespace="http://schemas.microsoft.com/office/2006/metadata/properties" ma:root="true" ma:fieldsID="3c7583893f09762f4c5bc6a17be6506c" ns2:_="" ns3:_="">
    <xsd:import namespace="8d818d2b-071c-41c9-b5cc-59bfe9356016"/>
    <xsd:import namespace="e2866e64-b3a2-41a2-90fc-457f3640c3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18d2b-071c-41c9-b5cc-59bfe9356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fbfdff8c-86ec-4aec-9071-316ec7f71b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66e64-b3a2-41a2-90fc-457f3640c3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12be3b-88f1-498d-8a48-08ea22338ce3}" ma:internalName="TaxCatchAll" ma:showField="CatchAllData" ma:web="e2866e64-b3a2-41a2-90fc-457f3640c3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818d2b-071c-41c9-b5cc-59bfe9356016">
      <Terms xmlns="http://schemas.microsoft.com/office/infopath/2007/PartnerControls"/>
    </lcf76f155ced4ddcb4097134ff3c332f>
    <TaxCatchAll xmlns="e2866e64-b3a2-41a2-90fc-457f3640c330" xsi:nil="true"/>
    <SharedWithUsers xmlns="e2866e64-b3a2-41a2-90fc-457f3640c330">
      <UserInfo>
        <DisplayName>Soungui GOMIS</DisplayName>
        <AccountId>354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225476B-06A0-4D8D-8081-6A53BD34B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31771-BB41-438C-892D-D2441E2BD27E}">
  <ds:schemaRefs>
    <ds:schemaRef ds:uri="8d818d2b-071c-41c9-b5cc-59bfe9356016"/>
    <ds:schemaRef ds:uri="e2866e64-b3a2-41a2-90fc-457f3640c3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1DF29CB-7843-4B79-A85F-4973886E79DA}">
  <ds:schemaRefs>
    <ds:schemaRef ds:uri="8d818d2b-071c-41c9-b5cc-59bfe9356016"/>
    <ds:schemaRef ds:uri="e2866e64-b3a2-41a2-90fc-457f3640c33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Programme%205%20Mercredis%20</Template>
  <Application>Microsoft Office PowerPoint</Application>
  <PresentationFormat>Format A4 (210 x 297 mm)</PresentationFormat>
  <Slides>6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3_Programmes Hebdo- LUNDI-SAMEDI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Méghann FOUERE</dc:creator>
  <cp:revision>27</cp:revision>
  <cp:lastPrinted>2025-01-08T14:25:28Z</cp:lastPrinted>
  <dcterms:created xsi:type="dcterms:W3CDTF">2017-10-10T15:02:29Z</dcterms:created>
  <dcterms:modified xsi:type="dcterms:W3CDTF">2025-06-26T16:25:53Z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0x010100DF13910DE628304AB9A889B499FA6B74</vt:lpwstr>
  </property>
  <property fmtid="{D5CDD505-2E9C-101B-9397-08002B2CF9AE}" pid="3" name="MediaServiceImageTags">
    <vt:lpwstr/>
  </property>
</Properties>
</file>